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png" ContentType="image/png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</p:sldIdLst>
  <p:sldSz cx="20104100" cy="11309350"/>
  <p:notesSz cx="20104100" cy="113093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28694" y="1901378"/>
            <a:ext cx="16446711" cy="12471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27382" y="7997527"/>
            <a:ext cx="14049335" cy="2748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4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9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69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9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9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72059" y="3511799"/>
            <a:ext cx="16359981" cy="39630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9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60583" y="2814438"/>
            <a:ext cx="18382932" cy="63709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9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png"/><Relationship Id="rId4" Type="http://schemas.openxmlformats.org/officeDocument/2006/relationships/image" Target="../media/image18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png"/><Relationship Id="rId4" Type="http://schemas.openxmlformats.org/officeDocument/2006/relationships/image" Target="../media/image3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g"/><Relationship Id="rId3" Type="http://schemas.openxmlformats.org/officeDocument/2006/relationships/image" Target="../media/image22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g"/><Relationship Id="rId3" Type="http://schemas.openxmlformats.org/officeDocument/2006/relationships/image" Target="../media/image26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g"/><Relationship Id="rId3" Type="http://schemas.openxmlformats.org/officeDocument/2006/relationships/image" Target="../media/image28.jpg"/><Relationship Id="rId4" Type="http://schemas.openxmlformats.org/officeDocument/2006/relationships/image" Target="../media/image29.png"/><Relationship Id="rId5" Type="http://schemas.openxmlformats.org/officeDocument/2006/relationships/image" Target="../media/image30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jpg"/><Relationship Id="rId3" Type="http://schemas.openxmlformats.org/officeDocument/2006/relationships/image" Target="../media/image32.png"/><Relationship Id="rId4" Type="http://schemas.openxmlformats.org/officeDocument/2006/relationships/image" Target="../media/image33.jpg"/><Relationship Id="rId5" Type="http://schemas.openxmlformats.org/officeDocument/2006/relationships/image" Target="../media/image34.png"/><Relationship Id="rId6" Type="http://schemas.openxmlformats.org/officeDocument/2006/relationships/image" Target="../media/image35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jpg"/><Relationship Id="rId3" Type="http://schemas.openxmlformats.org/officeDocument/2006/relationships/image" Target="../media/image38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png"/><Relationship Id="rId3" Type="http://schemas.openxmlformats.org/officeDocument/2006/relationships/image" Target="../media/image40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jpg"/><Relationship Id="rId3" Type="http://schemas.openxmlformats.org/officeDocument/2006/relationships/image" Target="../media/image42.png"/><Relationship Id="rId4" Type="http://schemas.openxmlformats.org/officeDocument/2006/relationships/image" Target="../media/image43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.jpg"/><Relationship Id="rId3" Type="http://schemas.openxmlformats.org/officeDocument/2006/relationships/image" Target="../media/image46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7.jpg"/><Relationship Id="rId3" Type="http://schemas.openxmlformats.org/officeDocument/2006/relationships/image" Target="../media/image48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jpg"/><Relationship Id="rId6" Type="http://schemas.openxmlformats.org/officeDocument/2006/relationships/image" Target="../media/image53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4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g"/><Relationship Id="rId3" Type="http://schemas.openxmlformats.org/officeDocument/2006/relationships/image" Target="../media/image56.jpg"/><Relationship Id="rId4" Type="http://schemas.openxmlformats.org/officeDocument/2006/relationships/image" Target="../media/image57.png"/><Relationship Id="rId5" Type="http://schemas.openxmlformats.org/officeDocument/2006/relationships/image" Target="../media/image58.jpg"/><Relationship Id="rId6" Type="http://schemas.openxmlformats.org/officeDocument/2006/relationships/image" Target="../media/image59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2.jpg"/><Relationship Id="rId3" Type="http://schemas.openxmlformats.org/officeDocument/2006/relationships/image" Target="../media/image63.png"/><Relationship Id="rId4" Type="http://schemas.openxmlformats.org/officeDocument/2006/relationships/image" Target="../media/image64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Relationship Id="rId3" Type="http://schemas.openxmlformats.org/officeDocument/2006/relationships/image" Target="../media/image66.png"/><Relationship Id="rId4" Type="http://schemas.openxmlformats.org/officeDocument/2006/relationships/image" Target="../media/image67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jpg"/><Relationship Id="rId3" Type="http://schemas.openxmlformats.org/officeDocument/2006/relationships/image" Target="../media/image68.pn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9.jpg"/><Relationship Id="rId3" Type="http://schemas.openxmlformats.org/officeDocument/2006/relationships/image" Target="../media/image28.jpg"/><Relationship Id="rId4" Type="http://schemas.openxmlformats.org/officeDocument/2006/relationships/image" Target="../media/image70.pn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jpg"/><Relationship Id="rId3" Type="http://schemas.openxmlformats.org/officeDocument/2006/relationships/image" Target="../media/image71.jpg"/><Relationship Id="rId4" Type="http://schemas.openxmlformats.org/officeDocument/2006/relationships/image" Target="../media/image34.pn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2.jpg"/><Relationship Id="rId3" Type="http://schemas.openxmlformats.org/officeDocument/2006/relationships/image" Target="../media/image73.png"/><Relationship Id="rId4" Type="http://schemas.openxmlformats.org/officeDocument/2006/relationships/image" Target="../media/image39.pn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4.png"/><Relationship Id="rId3" Type="http://schemas.openxmlformats.org/officeDocument/2006/relationships/image" Target="../media/image75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5" Type="http://schemas.openxmlformats.org/officeDocument/2006/relationships/image" Target="../media/image7.jpg"/><Relationship Id="rId6" Type="http://schemas.openxmlformats.org/officeDocument/2006/relationships/image" Target="../media/image8.png"/><Relationship Id="rId7" Type="http://schemas.openxmlformats.org/officeDocument/2006/relationships/image" Target="../media/image9.jp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3360" y="3002915"/>
            <a:ext cx="15863569" cy="410908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 indent="1270">
              <a:lnSpc>
                <a:spcPct val="120700"/>
              </a:lnSpc>
              <a:spcBef>
                <a:spcPts val="95"/>
              </a:spcBef>
            </a:pPr>
            <a:r>
              <a:rPr dirty="0" sz="7400" spc="-15" b="0">
                <a:latin typeface="Verdana"/>
                <a:cs typeface="Verdana"/>
              </a:rPr>
              <a:t>How</a:t>
            </a:r>
            <a:r>
              <a:rPr dirty="0" sz="7400" spc="-1205" b="0">
                <a:latin typeface="Verdana"/>
                <a:cs typeface="Verdana"/>
              </a:rPr>
              <a:t> </a:t>
            </a:r>
            <a:r>
              <a:rPr dirty="0" sz="7400" spc="-155" b="0">
                <a:latin typeface="Verdana"/>
                <a:cs typeface="Verdana"/>
              </a:rPr>
              <a:t>Would</a:t>
            </a:r>
            <a:r>
              <a:rPr dirty="0" sz="7400" spc="-1200" b="0">
                <a:latin typeface="Verdana"/>
                <a:cs typeface="Verdana"/>
              </a:rPr>
              <a:t> </a:t>
            </a:r>
            <a:r>
              <a:rPr dirty="0" sz="7400" spc="-305" b="0">
                <a:latin typeface="Verdana"/>
                <a:cs typeface="Verdana"/>
              </a:rPr>
              <a:t>You</a:t>
            </a:r>
            <a:r>
              <a:rPr dirty="0" sz="7400" spc="-1200" b="0">
                <a:latin typeface="Verdana"/>
                <a:cs typeface="Verdana"/>
              </a:rPr>
              <a:t> </a:t>
            </a:r>
            <a:r>
              <a:rPr dirty="0" sz="7400" spc="-270" b="0">
                <a:latin typeface="Verdana"/>
                <a:cs typeface="Verdana"/>
              </a:rPr>
              <a:t>Like</a:t>
            </a:r>
            <a:r>
              <a:rPr dirty="0" sz="7400" spc="-1200" b="0">
                <a:latin typeface="Verdana"/>
                <a:cs typeface="Verdana"/>
              </a:rPr>
              <a:t> </a:t>
            </a:r>
            <a:r>
              <a:rPr dirty="0" sz="7400" spc="-375" b="0">
                <a:latin typeface="Verdana"/>
                <a:cs typeface="Verdana"/>
              </a:rPr>
              <a:t>To</a:t>
            </a:r>
            <a:r>
              <a:rPr dirty="0" sz="7400" spc="-1200" b="0">
                <a:latin typeface="Verdana"/>
                <a:cs typeface="Verdana"/>
              </a:rPr>
              <a:t> </a:t>
            </a:r>
            <a:r>
              <a:rPr dirty="0" sz="7400" spc="-565" b="0">
                <a:latin typeface="Verdana"/>
                <a:cs typeface="Verdana"/>
              </a:rPr>
              <a:t>Launch</a:t>
            </a:r>
            <a:r>
              <a:rPr dirty="0" sz="7400" spc="-1200" b="0">
                <a:latin typeface="Verdana"/>
                <a:cs typeface="Verdana"/>
              </a:rPr>
              <a:t> </a:t>
            </a:r>
            <a:r>
              <a:rPr dirty="0" sz="7400" spc="-365" b="0">
                <a:latin typeface="Verdana"/>
                <a:cs typeface="Verdana"/>
              </a:rPr>
              <a:t>Your  </a:t>
            </a:r>
            <a:r>
              <a:rPr dirty="0" sz="7400" spc="-455" b="0">
                <a:latin typeface="Verdana"/>
                <a:cs typeface="Verdana"/>
              </a:rPr>
              <a:t>Very</a:t>
            </a:r>
            <a:r>
              <a:rPr dirty="0" sz="7400" spc="-1200" b="0">
                <a:latin typeface="Verdana"/>
                <a:cs typeface="Verdana"/>
              </a:rPr>
              <a:t> </a:t>
            </a:r>
            <a:r>
              <a:rPr dirty="0" sz="7400" spc="-100" b="0">
                <a:latin typeface="Verdana"/>
                <a:cs typeface="Verdana"/>
              </a:rPr>
              <a:t>Own</a:t>
            </a:r>
            <a:r>
              <a:rPr dirty="0" sz="7400" spc="-1200" b="0">
                <a:latin typeface="Verdana"/>
                <a:cs typeface="Verdana"/>
              </a:rPr>
              <a:t> </a:t>
            </a:r>
            <a:r>
              <a:rPr dirty="0" sz="7400" spc="-885"/>
              <a:t>6-Figure</a:t>
            </a:r>
            <a:r>
              <a:rPr dirty="0" sz="7400" spc="-1325"/>
              <a:t> </a:t>
            </a:r>
            <a:r>
              <a:rPr dirty="0" sz="7400" spc="-835"/>
              <a:t>Coaching</a:t>
            </a:r>
            <a:r>
              <a:rPr dirty="0" sz="7400" spc="-1320"/>
              <a:t> </a:t>
            </a:r>
            <a:r>
              <a:rPr dirty="0" sz="7400" spc="-1035"/>
              <a:t>Business  </a:t>
            </a:r>
            <a:r>
              <a:rPr dirty="0" sz="7400" spc="-810" b="0">
                <a:latin typeface="Verdana"/>
                <a:cs typeface="Verdana"/>
              </a:rPr>
              <a:t>In</a:t>
            </a:r>
            <a:r>
              <a:rPr dirty="0" sz="7400" spc="-1200" b="0">
                <a:latin typeface="Verdana"/>
                <a:cs typeface="Verdana"/>
              </a:rPr>
              <a:t> </a:t>
            </a:r>
            <a:r>
              <a:rPr dirty="0" sz="7400" spc="-254" b="0">
                <a:latin typeface="Verdana"/>
                <a:cs typeface="Verdana"/>
              </a:rPr>
              <a:t>The</a:t>
            </a:r>
            <a:r>
              <a:rPr dirty="0" sz="7400" spc="-1200" b="0">
                <a:latin typeface="Verdana"/>
                <a:cs typeface="Verdana"/>
              </a:rPr>
              <a:t> </a:t>
            </a:r>
            <a:r>
              <a:rPr dirty="0" sz="7400" spc="-250" b="0">
                <a:latin typeface="Verdana"/>
                <a:cs typeface="Verdana"/>
              </a:rPr>
              <a:t>Next</a:t>
            </a:r>
            <a:r>
              <a:rPr dirty="0" sz="7400" spc="-1195" b="0">
                <a:latin typeface="Verdana"/>
                <a:cs typeface="Verdana"/>
              </a:rPr>
              <a:t> </a:t>
            </a:r>
            <a:r>
              <a:rPr dirty="0" sz="7400" spc="-500" b="0">
                <a:latin typeface="Verdana"/>
                <a:cs typeface="Verdana"/>
              </a:rPr>
              <a:t>34</a:t>
            </a:r>
            <a:r>
              <a:rPr dirty="0" sz="7400" spc="-1200" b="0">
                <a:latin typeface="Verdana"/>
                <a:cs typeface="Verdana"/>
              </a:rPr>
              <a:t> </a:t>
            </a:r>
            <a:r>
              <a:rPr dirty="0" sz="7400" spc="-480" b="0">
                <a:latin typeface="Verdana"/>
                <a:cs typeface="Verdana"/>
              </a:rPr>
              <a:t>Days?</a:t>
            </a:r>
            <a:endParaRPr sz="7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56667" y="3273438"/>
            <a:ext cx="439778" cy="4397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400810" marR="4256405" indent="119380">
              <a:lnSpc>
                <a:spcPct val="120700"/>
              </a:lnSpc>
              <a:spcBef>
                <a:spcPts val="95"/>
              </a:spcBef>
            </a:pPr>
            <a:r>
              <a:rPr dirty="0" sz="5750" spc="-819" b="1">
                <a:latin typeface="Verdana"/>
                <a:cs typeface="Verdana"/>
              </a:rPr>
              <a:t>Leverage </a:t>
            </a:r>
            <a:r>
              <a:rPr dirty="0" sz="5750" spc="-690" b="1">
                <a:latin typeface="Verdana"/>
                <a:cs typeface="Verdana"/>
              </a:rPr>
              <a:t>Your </a:t>
            </a:r>
            <a:r>
              <a:rPr dirty="0" sz="5750" spc="-785" b="1">
                <a:latin typeface="Verdana"/>
                <a:cs typeface="Verdana"/>
              </a:rPr>
              <a:t>TIME </a:t>
            </a:r>
            <a:r>
              <a:rPr dirty="0" sz="5750" spc="-760" b="1">
                <a:latin typeface="Verdana"/>
                <a:cs typeface="Verdana"/>
              </a:rPr>
              <a:t>(Group </a:t>
            </a:r>
            <a:r>
              <a:rPr dirty="0" sz="5750" spc="-705" b="1">
                <a:latin typeface="Verdana"/>
                <a:cs typeface="Verdana"/>
              </a:rPr>
              <a:t>Coaching)  </a:t>
            </a:r>
            <a:r>
              <a:rPr dirty="0" sz="5750" spc="-310"/>
              <a:t>Automate</a:t>
            </a:r>
            <a:r>
              <a:rPr dirty="0" sz="5750" spc="-919"/>
              <a:t> </a:t>
            </a:r>
            <a:r>
              <a:rPr dirty="0" sz="5750" spc="-434"/>
              <a:t>and</a:t>
            </a:r>
            <a:r>
              <a:rPr dirty="0" sz="5750" spc="-915"/>
              <a:t> </a:t>
            </a:r>
            <a:r>
              <a:rPr dirty="0" sz="5750" spc="-420"/>
              <a:t>Systemise</a:t>
            </a:r>
            <a:r>
              <a:rPr dirty="0" sz="5750" spc="-915"/>
              <a:t> </a:t>
            </a:r>
            <a:r>
              <a:rPr dirty="0" sz="5750" spc="-185"/>
              <a:t>EVERYTHING  </a:t>
            </a:r>
            <a:r>
              <a:rPr dirty="0" sz="5750" spc="-114"/>
              <a:t>Do</a:t>
            </a:r>
            <a:r>
              <a:rPr dirty="0" sz="5750" spc="-930"/>
              <a:t> </a:t>
            </a:r>
            <a:r>
              <a:rPr dirty="0" sz="5750" spc="-295" b="1">
                <a:latin typeface="Verdana"/>
                <a:cs typeface="Verdana"/>
              </a:rPr>
              <a:t>NOT</a:t>
            </a:r>
            <a:r>
              <a:rPr dirty="0" sz="5750" spc="-875" b="1">
                <a:latin typeface="Verdana"/>
                <a:cs typeface="Verdana"/>
              </a:rPr>
              <a:t> </a:t>
            </a:r>
            <a:r>
              <a:rPr dirty="0" sz="5750" spc="-110"/>
              <a:t>do</a:t>
            </a:r>
            <a:r>
              <a:rPr dirty="0" sz="5750" spc="-925"/>
              <a:t> </a:t>
            </a:r>
            <a:r>
              <a:rPr dirty="0" sz="5750" spc="-305"/>
              <a:t>phone</a:t>
            </a:r>
            <a:r>
              <a:rPr dirty="0" sz="5750" spc="-930"/>
              <a:t> </a:t>
            </a:r>
            <a:r>
              <a:rPr dirty="0" sz="5750" spc="-375"/>
              <a:t>sales</a:t>
            </a:r>
            <a:r>
              <a:rPr dirty="0" sz="5750" spc="-925"/>
              <a:t> </a:t>
            </a:r>
            <a:r>
              <a:rPr dirty="0" sz="5750" spc="-260"/>
              <a:t>yourself</a:t>
            </a:r>
            <a:endParaRPr sz="5750">
              <a:latin typeface="Verdana"/>
              <a:cs typeface="Verdana"/>
            </a:endParaRPr>
          </a:p>
          <a:p>
            <a:pPr marL="1539875">
              <a:lnSpc>
                <a:spcPct val="100000"/>
              </a:lnSpc>
              <a:spcBef>
                <a:spcPts val="1425"/>
              </a:spcBef>
            </a:pPr>
            <a:r>
              <a:rPr dirty="0" sz="5750" spc="-345"/>
              <a:t>Focus</a:t>
            </a:r>
            <a:r>
              <a:rPr dirty="0" sz="5750" spc="-930"/>
              <a:t> </a:t>
            </a:r>
            <a:r>
              <a:rPr dirty="0" sz="5750" spc="-270"/>
              <a:t>on</a:t>
            </a:r>
            <a:r>
              <a:rPr dirty="0" sz="5750" spc="-925"/>
              <a:t> </a:t>
            </a:r>
            <a:r>
              <a:rPr dirty="0" sz="5750" spc="-295"/>
              <a:t>the</a:t>
            </a:r>
            <a:r>
              <a:rPr dirty="0" sz="5750" spc="-925"/>
              <a:t> </a:t>
            </a:r>
            <a:r>
              <a:rPr dirty="0" sz="5750" spc="-320"/>
              <a:t>80/20</a:t>
            </a:r>
            <a:r>
              <a:rPr dirty="0" sz="5750" spc="-925"/>
              <a:t> </a:t>
            </a:r>
            <a:r>
              <a:rPr dirty="0" sz="5750" spc="-140"/>
              <a:t>in</a:t>
            </a:r>
            <a:r>
              <a:rPr dirty="0" sz="5750" spc="-925"/>
              <a:t> </a:t>
            </a:r>
            <a:r>
              <a:rPr dirty="0" sz="5750" spc="-340"/>
              <a:t>your</a:t>
            </a:r>
            <a:r>
              <a:rPr dirty="0" sz="5750" spc="-925"/>
              <a:t> </a:t>
            </a:r>
            <a:r>
              <a:rPr dirty="0" sz="5750" spc="-335"/>
              <a:t>business</a:t>
            </a:r>
            <a:endParaRPr sz="5750"/>
          </a:p>
          <a:p>
            <a:pPr marL="1539875" marR="5080" indent="-20320">
              <a:lnSpc>
                <a:spcPts val="8330"/>
              </a:lnSpc>
              <a:spcBef>
                <a:spcPts val="515"/>
              </a:spcBef>
            </a:pPr>
            <a:r>
              <a:rPr dirty="0" sz="5750" spc="-750" b="1">
                <a:latin typeface="Verdana"/>
                <a:cs typeface="Verdana"/>
              </a:rPr>
              <a:t>Charge</a:t>
            </a:r>
            <a:r>
              <a:rPr dirty="0" sz="5750" spc="-1025" b="1">
                <a:latin typeface="Verdana"/>
                <a:cs typeface="Verdana"/>
              </a:rPr>
              <a:t> </a:t>
            </a:r>
            <a:r>
              <a:rPr dirty="0" sz="5750" spc="-615" b="1">
                <a:latin typeface="Verdana"/>
                <a:cs typeface="Verdana"/>
              </a:rPr>
              <a:t>Higher</a:t>
            </a:r>
            <a:r>
              <a:rPr dirty="0" sz="5750" spc="-1019" b="1">
                <a:latin typeface="Verdana"/>
                <a:cs typeface="Verdana"/>
              </a:rPr>
              <a:t> </a:t>
            </a:r>
            <a:r>
              <a:rPr dirty="0" sz="5750" spc="-770" b="1">
                <a:latin typeface="Verdana"/>
                <a:cs typeface="Verdana"/>
              </a:rPr>
              <a:t>Fee’s</a:t>
            </a:r>
            <a:r>
              <a:rPr dirty="0" sz="5750" spc="-1019" b="1">
                <a:latin typeface="Verdana"/>
                <a:cs typeface="Verdana"/>
              </a:rPr>
              <a:t> </a:t>
            </a:r>
            <a:r>
              <a:rPr dirty="0" sz="5750" spc="-440"/>
              <a:t>(increases</a:t>
            </a:r>
            <a:r>
              <a:rPr dirty="0" sz="5750" spc="-919"/>
              <a:t> </a:t>
            </a:r>
            <a:r>
              <a:rPr dirty="0" sz="5750" spc="-340"/>
              <a:t>your</a:t>
            </a:r>
            <a:r>
              <a:rPr dirty="0" sz="5750" spc="-919"/>
              <a:t> </a:t>
            </a:r>
            <a:r>
              <a:rPr dirty="0" sz="5750" spc="-285"/>
              <a:t>perceived</a:t>
            </a:r>
            <a:r>
              <a:rPr dirty="0" sz="5750" spc="-919"/>
              <a:t> </a:t>
            </a:r>
            <a:r>
              <a:rPr dirty="0" sz="5750" spc="-470"/>
              <a:t>value)  </a:t>
            </a:r>
            <a:r>
              <a:rPr dirty="0" sz="5750" spc="-114"/>
              <a:t>Do</a:t>
            </a:r>
            <a:r>
              <a:rPr dirty="0" sz="5750" spc="-930"/>
              <a:t> </a:t>
            </a:r>
            <a:r>
              <a:rPr dirty="0" sz="5750" spc="-190"/>
              <a:t>this</a:t>
            </a:r>
            <a:r>
              <a:rPr dirty="0" sz="5750" spc="-925"/>
              <a:t> </a:t>
            </a:r>
            <a:r>
              <a:rPr dirty="0" sz="5750" spc="-335"/>
              <a:t>from</a:t>
            </a:r>
            <a:r>
              <a:rPr dirty="0" sz="5750" spc="-925"/>
              <a:t> </a:t>
            </a:r>
            <a:r>
              <a:rPr dirty="0" u="heavy" sz="5750" spc="-400">
                <a:uFill>
                  <a:solidFill>
                    <a:srgbClr val="000000"/>
                  </a:solidFill>
                </a:uFill>
              </a:rPr>
              <a:t>day</a:t>
            </a:r>
            <a:r>
              <a:rPr dirty="0" u="heavy" sz="5750" spc="-925"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heavy" sz="5750" spc="-310">
                <a:uFill>
                  <a:solidFill>
                    <a:srgbClr val="000000"/>
                  </a:solidFill>
                </a:uFill>
              </a:rPr>
              <a:t>one</a:t>
            </a:r>
            <a:endParaRPr sz="575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56667" y="4330998"/>
            <a:ext cx="439778" cy="4397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456667" y="5388557"/>
            <a:ext cx="439778" cy="4397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56667" y="6446117"/>
            <a:ext cx="439778" cy="4397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456667" y="7503676"/>
            <a:ext cx="439778" cy="4397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56667" y="8561235"/>
            <a:ext cx="439778" cy="4397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788170" y="709790"/>
            <a:ext cx="8536305" cy="115633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u="heavy" sz="7400" spc="-930">
                <a:uFill>
                  <a:solidFill>
                    <a:srgbClr val="000000"/>
                  </a:solidFill>
                </a:uFill>
              </a:rPr>
              <a:t>Want </a:t>
            </a:r>
            <a:r>
              <a:rPr dirty="0" u="heavy" sz="7400" spc="-565">
                <a:uFill>
                  <a:solidFill>
                    <a:srgbClr val="000000"/>
                  </a:solidFill>
                </a:uFill>
              </a:rPr>
              <a:t>to</a:t>
            </a:r>
            <a:r>
              <a:rPr dirty="0" u="heavy" sz="7400" spc="-2170"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heavy" sz="7400" spc="-925">
                <a:uFill>
                  <a:solidFill>
                    <a:srgbClr val="000000"/>
                  </a:solidFill>
                </a:uFill>
              </a:rPr>
              <a:t>scale </a:t>
            </a:r>
            <a:r>
              <a:rPr dirty="0" u="heavy" sz="7400" spc="-825">
                <a:uFill>
                  <a:solidFill>
                    <a:srgbClr val="000000"/>
                  </a:solidFill>
                </a:uFill>
              </a:rPr>
              <a:t>FAST?</a:t>
            </a:r>
            <a:endParaRPr sz="7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31725" y="364252"/>
            <a:ext cx="15034260" cy="115633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400" spc="-1814"/>
              <a:t>I</a:t>
            </a:r>
            <a:r>
              <a:rPr dirty="0" sz="7400" spc="-1325"/>
              <a:t> </a:t>
            </a:r>
            <a:r>
              <a:rPr dirty="0" sz="7400" spc="-1030"/>
              <a:t>want</a:t>
            </a:r>
            <a:r>
              <a:rPr dirty="0" sz="7400" spc="-1325"/>
              <a:t> </a:t>
            </a:r>
            <a:r>
              <a:rPr dirty="0" sz="7400" spc="-565"/>
              <a:t>to</a:t>
            </a:r>
            <a:r>
              <a:rPr dirty="0" sz="7400" spc="-1320"/>
              <a:t> </a:t>
            </a:r>
            <a:r>
              <a:rPr dirty="0" sz="7400" spc="-1135"/>
              <a:t>share</a:t>
            </a:r>
            <a:r>
              <a:rPr dirty="0" sz="7400" spc="-1325"/>
              <a:t> </a:t>
            </a:r>
            <a:r>
              <a:rPr dirty="0" sz="7400" spc="-960"/>
              <a:t>something</a:t>
            </a:r>
            <a:r>
              <a:rPr dirty="0" sz="7400" spc="-1325"/>
              <a:t> </a:t>
            </a:r>
            <a:r>
              <a:rPr dirty="0" sz="7400" spc="-725"/>
              <a:t>with</a:t>
            </a:r>
            <a:r>
              <a:rPr dirty="0" sz="7400" spc="-1320"/>
              <a:t> </a:t>
            </a:r>
            <a:r>
              <a:rPr dirty="0" sz="7400" spc="-835"/>
              <a:t>you..</a:t>
            </a:r>
            <a:endParaRPr sz="7400"/>
          </a:p>
        </p:txBody>
      </p:sp>
      <p:grpSp>
        <p:nvGrpSpPr>
          <p:cNvPr id="3" name="object 3"/>
          <p:cNvGrpSpPr/>
          <p:nvPr/>
        </p:nvGrpSpPr>
        <p:grpSpPr>
          <a:xfrm>
            <a:off x="604350" y="1816384"/>
            <a:ext cx="9046845" cy="6900545"/>
            <a:chOff x="604350" y="1816384"/>
            <a:chExt cx="9046845" cy="6900545"/>
          </a:xfrm>
        </p:grpSpPr>
        <p:sp>
          <p:nvSpPr>
            <p:cNvPr id="4" name="object 4"/>
            <p:cNvSpPr/>
            <p:nvPr/>
          </p:nvSpPr>
          <p:spPr>
            <a:xfrm>
              <a:off x="709059" y="1889680"/>
              <a:ext cx="8837374" cy="662802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04350" y="1816384"/>
              <a:ext cx="9046792" cy="690027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2877264" y="9138853"/>
            <a:ext cx="14343380" cy="11563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400" spc="-1040">
                <a:latin typeface="Verdana"/>
                <a:cs typeface="Verdana"/>
              </a:rPr>
              <a:t>I</a:t>
            </a:r>
            <a:r>
              <a:rPr dirty="0" sz="7400" spc="-1200">
                <a:latin typeface="Verdana"/>
                <a:cs typeface="Verdana"/>
              </a:rPr>
              <a:t> </a:t>
            </a:r>
            <a:r>
              <a:rPr dirty="0" sz="7400" spc="-530">
                <a:latin typeface="Verdana"/>
                <a:cs typeface="Verdana"/>
              </a:rPr>
              <a:t>was</a:t>
            </a:r>
            <a:r>
              <a:rPr dirty="0" sz="7400" spc="-1200">
                <a:latin typeface="Verdana"/>
                <a:cs typeface="Verdana"/>
              </a:rPr>
              <a:t> </a:t>
            </a:r>
            <a:r>
              <a:rPr dirty="0" sz="7400" spc="-600">
                <a:latin typeface="Verdana"/>
                <a:cs typeface="Verdana"/>
              </a:rPr>
              <a:t>programmed</a:t>
            </a:r>
            <a:r>
              <a:rPr dirty="0" sz="7400" spc="-1195">
                <a:latin typeface="Verdana"/>
                <a:cs typeface="Verdana"/>
              </a:rPr>
              <a:t> </a:t>
            </a:r>
            <a:r>
              <a:rPr dirty="0" sz="7400" spc="-120">
                <a:latin typeface="Verdana"/>
                <a:cs typeface="Verdana"/>
              </a:rPr>
              <a:t>to</a:t>
            </a:r>
            <a:r>
              <a:rPr dirty="0" sz="7400" spc="-1200">
                <a:latin typeface="Verdana"/>
                <a:cs typeface="Verdana"/>
              </a:rPr>
              <a:t> </a:t>
            </a:r>
            <a:r>
              <a:rPr dirty="0" sz="7400" spc="-245">
                <a:latin typeface="Verdana"/>
                <a:cs typeface="Verdana"/>
              </a:rPr>
              <a:t>“think</a:t>
            </a:r>
            <a:r>
              <a:rPr dirty="0" sz="7400" spc="-1200">
                <a:latin typeface="Verdana"/>
                <a:cs typeface="Verdana"/>
              </a:rPr>
              <a:t> </a:t>
            </a:r>
            <a:r>
              <a:rPr dirty="0" u="heavy" sz="7400" spc="-75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small</a:t>
            </a:r>
            <a:r>
              <a:rPr dirty="0" sz="7400" spc="-755">
                <a:latin typeface="Verdana"/>
                <a:cs typeface="Verdana"/>
              </a:rPr>
              <a:t>”</a:t>
            </a:r>
            <a:endParaRPr sz="74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061695" y="2890802"/>
            <a:ext cx="9656324" cy="47514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3001" y="364252"/>
            <a:ext cx="16315055" cy="115633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400" spc="-1120"/>
              <a:t>It</a:t>
            </a:r>
            <a:r>
              <a:rPr dirty="0" sz="7400" spc="-1320"/>
              <a:t> </a:t>
            </a:r>
            <a:r>
              <a:rPr dirty="0" sz="7400" spc="-965"/>
              <a:t>wasn’t</a:t>
            </a:r>
            <a:r>
              <a:rPr dirty="0" sz="7400" spc="-1320"/>
              <a:t> </a:t>
            </a:r>
            <a:r>
              <a:rPr dirty="0" sz="7400" spc="-620"/>
              <a:t>until</a:t>
            </a:r>
            <a:r>
              <a:rPr dirty="0" sz="7400" spc="-1320"/>
              <a:t> </a:t>
            </a:r>
            <a:r>
              <a:rPr dirty="0" sz="7400" spc="-1814"/>
              <a:t>I</a:t>
            </a:r>
            <a:r>
              <a:rPr dirty="0" sz="7400" spc="-1320"/>
              <a:t> </a:t>
            </a:r>
            <a:r>
              <a:rPr dirty="0" sz="7400" spc="-770"/>
              <a:t>found</a:t>
            </a:r>
            <a:r>
              <a:rPr dirty="0" sz="7400" spc="-1315"/>
              <a:t> </a:t>
            </a:r>
            <a:r>
              <a:rPr dirty="0" sz="7400" spc="-790"/>
              <a:t>myself</a:t>
            </a:r>
            <a:r>
              <a:rPr dirty="0" sz="7400" spc="-1320"/>
              <a:t> </a:t>
            </a:r>
            <a:r>
              <a:rPr dirty="0" sz="7400" spc="-1370"/>
              <a:t>a</a:t>
            </a:r>
            <a:r>
              <a:rPr dirty="0" sz="7400" spc="-1320"/>
              <a:t> </a:t>
            </a:r>
            <a:r>
              <a:rPr dirty="0" sz="7400" spc="-935"/>
              <a:t>mentor..</a:t>
            </a:r>
            <a:endParaRPr sz="7400"/>
          </a:p>
        </p:txBody>
      </p:sp>
      <p:grpSp>
        <p:nvGrpSpPr>
          <p:cNvPr id="3" name="object 3"/>
          <p:cNvGrpSpPr/>
          <p:nvPr/>
        </p:nvGrpSpPr>
        <p:grpSpPr>
          <a:xfrm>
            <a:off x="949930" y="1757852"/>
            <a:ext cx="7686675" cy="7793355"/>
            <a:chOff x="949930" y="1757852"/>
            <a:chExt cx="7686675" cy="7793355"/>
          </a:xfrm>
        </p:grpSpPr>
        <p:sp>
          <p:nvSpPr>
            <p:cNvPr id="4" name="object 4"/>
            <p:cNvSpPr/>
            <p:nvPr/>
          </p:nvSpPr>
          <p:spPr>
            <a:xfrm>
              <a:off x="1054638" y="1831148"/>
              <a:ext cx="7476746" cy="75206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49930" y="1757852"/>
              <a:ext cx="7686163" cy="779285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9511616" y="2741130"/>
            <a:ext cx="439778" cy="4397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0301122" y="2468899"/>
            <a:ext cx="9199245" cy="61931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u="heavy" sz="5750" spc="-185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EVERYTHING</a:t>
            </a:r>
            <a:r>
              <a:rPr dirty="0" sz="5750" spc="-930">
                <a:latin typeface="Verdana"/>
                <a:cs typeface="Verdana"/>
              </a:rPr>
              <a:t> </a:t>
            </a:r>
            <a:r>
              <a:rPr dirty="0" sz="5750" spc="-355">
                <a:latin typeface="Verdana"/>
                <a:cs typeface="Verdana"/>
              </a:rPr>
              <a:t>Changed</a:t>
            </a:r>
            <a:endParaRPr sz="575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6850">
              <a:latin typeface="Verdana"/>
              <a:cs typeface="Verdana"/>
            </a:endParaRPr>
          </a:p>
          <a:p>
            <a:pPr marL="12700" marR="352425">
              <a:lnSpc>
                <a:spcPct val="120700"/>
              </a:lnSpc>
            </a:pPr>
            <a:r>
              <a:rPr dirty="0" sz="5750" spc="-355">
                <a:latin typeface="Verdana"/>
                <a:cs typeface="Verdana"/>
              </a:rPr>
              <a:t>If</a:t>
            </a:r>
            <a:r>
              <a:rPr dirty="0" sz="5750" spc="-935">
                <a:latin typeface="Verdana"/>
                <a:cs typeface="Verdana"/>
              </a:rPr>
              <a:t> </a:t>
            </a:r>
            <a:r>
              <a:rPr dirty="0" sz="5750" spc="-315">
                <a:latin typeface="Verdana"/>
                <a:cs typeface="Verdana"/>
              </a:rPr>
              <a:t>you</a:t>
            </a:r>
            <a:r>
              <a:rPr dirty="0" sz="5750" spc="-935">
                <a:latin typeface="Verdana"/>
                <a:cs typeface="Verdana"/>
              </a:rPr>
              <a:t> </a:t>
            </a:r>
            <a:r>
              <a:rPr dirty="0" sz="5750" spc="-240">
                <a:latin typeface="Verdana"/>
                <a:cs typeface="Verdana"/>
              </a:rPr>
              <a:t>solve</a:t>
            </a:r>
            <a:r>
              <a:rPr dirty="0" sz="5750" spc="-930">
                <a:latin typeface="Verdana"/>
                <a:cs typeface="Verdana"/>
              </a:rPr>
              <a:t> </a:t>
            </a:r>
            <a:r>
              <a:rPr dirty="0" sz="5750" spc="-340">
                <a:latin typeface="Verdana"/>
                <a:cs typeface="Verdana"/>
              </a:rPr>
              <a:t>DEEP</a:t>
            </a:r>
            <a:r>
              <a:rPr dirty="0" sz="5750" spc="-935">
                <a:latin typeface="Verdana"/>
                <a:cs typeface="Verdana"/>
              </a:rPr>
              <a:t> </a:t>
            </a:r>
            <a:r>
              <a:rPr dirty="0" sz="5750" spc="-310">
                <a:latin typeface="Verdana"/>
                <a:cs typeface="Verdana"/>
              </a:rPr>
              <a:t>problems  </a:t>
            </a:r>
            <a:r>
              <a:rPr dirty="0" sz="5750" spc="-315">
                <a:latin typeface="Verdana"/>
                <a:cs typeface="Verdana"/>
              </a:rPr>
              <a:t>you</a:t>
            </a:r>
            <a:r>
              <a:rPr dirty="0" sz="5750" spc="-935">
                <a:latin typeface="Verdana"/>
                <a:cs typeface="Verdana"/>
              </a:rPr>
              <a:t> </a:t>
            </a:r>
            <a:r>
              <a:rPr dirty="0" sz="5750" spc="-470">
                <a:latin typeface="Verdana"/>
                <a:cs typeface="Verdana"/>
              </a:rPr>
              <a:t>can</a:t>
            </a:r>
            <a:r>
              <a:rPr dirty="0" sz="5750" spc="-935">
                <a:latin typeface="Verdana"/>
                <a:cs typeface="Verdana"/>
              </a:rPr>
              <a:t> </a:t>
            </a:r>
            <a:r>
              <a:rPr dirty="0" sz="5750" spc="-455">
                <a:latin typeface="Verdana"/>
                <a:cs typeface="Verdana"/>
              </a:rPr>
              <a:t>charge</a:t>
            </a:r>
            <a:r>
              <a:rPr dirty="0" sz="5750" spc="-935">
                <a:latin typeface="Verdana"/>
                <a:cs typeface="Verdana"/>
              </a:rPr>
              <a:t> </a:t>
            </a:r>
            <a:r>
              <a:rPr dirty="0" sz="5750" spc="-220">
                <a:latin typeface="Verdana"/>
                <a:cs typeface="Verdana"/>
              </a:rPr>
              <a:t>HIGH</a:t>
            </a:r>
            <a:r>
              <a:rPr dirty="0" sz="5750" spc="-935">
                <a:latin typeface="Verdana"/>
                <a:cs typeface="Verdana"/>
              </a:rPr>
              <a:t> </a:t>
            </a:r>
            <a:r>
              <a:rPr dirty="0" sz="5750" spc="-360">
                <a:latin typeface="Verdana"/>
                <a:cs typeface="Verdana"/>
              </a:rPr>
              <a:t>Fee’s</a:t>
            </a:r>
            <a:endParaRPr sz="57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5750" spc="-805">
                <a:latin typeface="Verdana"/>
                <a:cs typeface="Verdana"/>
              </a:rPr>
              <a:t>I </a:t>
            </a:r>
            <a:r>
              <a:rPr dirty="0" sz="5750" spc="-175">
                <a:latin typeface="Verdana"/>
                <a:cs typeface="Verdana"/>
              </a:rPr>
              <a:t>finally</a:t>
            </a:r>
            <a:r>
              <a:rPr dirty="0" sz="5750" spc="-1585">
                <a:latin typeface="Verdana"/>
                <a:cs typeface="Verdana"/>
              </a:rPr>
              <a:t> </a:t>
            </a:r>
            <a:r>
              <a:rPr dirty="0" sz="5750" spc="-450">
                <a:latin typeface="Verdana"/>
                <a:cs typeface="Verdana"/>
              </a:rPr>
              <a:t>became </a:t>
            </a:r>
            <a:r>
              <a:rPr dirty="0" sz="5750" spc="-260">
                <a:latin typeface="Verdana"/>
                <a:cs typeface="Verdana"/>
              </a:rPr>
              <a:t>comfortable</a:t>
            </a:r>
            <a:endParaRPr sz="575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511616" y="4856248"/>
            <a:ext cx="439778" cy="4397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511616" y="8028937"/>
            <a:ext cx="439778" cy="4397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0301122" y="8814256"/>
            <a:ext cx="8315325" cy="9055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5750" spc="-755" b="1">
                <a:latin typeface="Verdana"/>
                <a:cs typeface="Verdana"/>
              </a:rPr>
              <a:t>charging</a:t>
            </a:r>
            <a:r>
              <a:rPr dirty="0" sz="5750" spc="-1045" b="1">
                <a:latin typeface="Verdana"/>
                <a:cs typeface="Verdana"/>
              </a:rPr>
              <a:t> </a:t>
            </a:r>
            <a:r>
              <a:rPr dirty="0" sz="5750" spc="-455">
                <a:latin typeface="Verdana"/>
                <a:cs typeface="Verdana"/>
              </a:rPr>
              <a:t>more</a:t>
            </a:r>
            <a:r>
              <a:rPr dirty="0" sz="5750" spc="-944">
                <a:latin typeface="Verdana"/>
                <a:cs typeface="Verdana"/>
              </a:rPr>
              <a:t> </a:t>
            </a:r>
            <a:r>
              <a:rPr dirty="0" sz="5750" spc="-409">
                <a:latin typeface="Verdana"/>
                <a:cs typeface="Verdana"/>
              </a:rPr>
              <a:t>than</a:t>
            </a:r>
            <a:r>
              <a:rPr dirty="0" sz="5750" spc="-944">
                <a:latin typeface="Verdana"/>
                <a:cs typeface="Verdana"/>
              </a:rPr>
              <a:t> </a:t>
            </a:r>
            <a:r>
              <a:rPr dirty="0" sz="5750" spc="-585">
                <a:latin typeface="Verdana"/>
                <a:cs typeface="Verdana"/>
              </a:rPr>
              <a:t>$1000</a:t>
            </a:r>
            <a:endParaRPr sz="575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97710" y="9406908"/>
            <a:ext cx="5240020" cy="1596390"/>
          </a:xfrm>
          <a:prstGeom prst="rect">
            <a:avLst/>
          </a:prstGeom>
        </p:spPr>
        <p:txBody>
          <a:bodyPr wrap="square" lIns="0" tIns="134620" rIns="0" bIns="0" rtlCol="0" vert="horz">
            <a:spAutoFit/>
          </a:bodyPr>
          <a:lstStyle/>
          <a:p>
            <a:pPr algn="ctr" marL="7620">
              <a:lnSpc>
                <a:spcPct val="100000"/>
              </a:lnSpc>
              <a:spcBef>
                <a:spcPts val="1060"/>
              </a:spcBef>
            </a:pPr>
            <a:r>
              <a:rPr dirty="0" sz="4350" spc="-615" b="1">
                <a:latin typeface="Verdana"/>
                <a:cs typeface="Verdana"/>
              </a:rPr>
              <a:t>Dan</a:t>
            </a:r>
            <a:r>
              <a:rPr dirty="0" sz="4350" spc="-785" b="1">
                <a:latin typeface="Verdana"/>
                <a:cs typeface="Verdana"/>
              </a:rPr>
              <a:t> </a:t>
            </a:r>
            <a:r>
              <a:rPr dirty="0" sz="4350" spc="-459" b="1">
                <a:latin typeface="Verdana"/>
                <a:cs typeface="Verdana"/>
              </a:rPr>
              <a:t>Sullivan</a:t>
            </a:r>
            <a:endParaRPr sz="435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960"/>
              </a:spcBef>
            </a:pPr>
            <a:r>
              <a:rPr dirty="0" sz="4350" spc="-200">
                <a:latin typeface="Verdana"/>
                <a:cs typeface="Verdana"/>
              </a:rPr>
              <a:t>CEO, </a:t>
            </a:r>
            <a:r>
              <a:rPr dirty="0" sz="4350" spc="-280">
                <a:latin typeface="Verdana"/>
                <a:cs typeface="Verdana"/>
              </a:rPr>
              <a:t>Strategic</a:t>
            </a:r>
            <a:r>
              <a:rPr dirty="0" sz="4350" spc="-1270">
                <a:latin typeface="Verdana"/>
                <a:cs typeface="Verdana"/>
              </a:rPr>
              <a:t> </a:t>
            </a:r>
            <a:r>
              <a:rPr dirty="0" sz="4350" spc="-210">
                <a:latin typeface="Verdana"/>
                <a:cs typeface="Verdana"/>
              </a:rPr>
              <a:t>Coach</a:t>
            </a:r>
            <a:endParaRPr sz="43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2530" y="364252"/>
            <a:ext cx="16344265" cy="115633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400" spc="-1814"/>
              <a:t>I </a:t>
            </a:r>
            <a:r>
              <a:rPr dirty="0" sz="7400" spc="-1010"/>
              <a:t>now </a:t>
            </a:r>
            <a:r>
              <a:rPr dirty="0" sz="7400" spc="-1080"/>
              <a:t>charge </a:t>
            </a:r>
            <a:r>
              <a:rPr dirty="0" sz="7400" spc="-1065"/>
              <a:t>upwards </a:t>
            </a:r>
            <a:r>
              <a:rPr dirty="0" sz="7400" spc="-360"/>
              <a:t>of</a:t>
            </a:r>
            <a:r>
              <a:rPr dirty="0" sz="7400" spc="-1664"/>
              <a:t> </a:t>
            </a:r>
            <a:r>
              <a:rPr dirty="0" sz="7400" spc="-1165"/>
              <a:t>$120,000/year</a:t>
            </a:r>
            <a:endParaRPr sz="7400"/>
          </a:p>
        </p:txBody>
      </p:sp>
      <p:grpSp>
        <p:nvGrpSpPr>
          <p:cNvPr id="3" name="object 3"/>
          <p:cNvGrpSpPr/>
          <p:nvPr/>
        </p:nvGrpSpPr>
        <p:grpSpPr>
          <a:xfrm>
            <a:off x="4227096" y="2031048"/>
            <a:ext cx="11650345" cy="7897495"/>
            <a:chOff x="4227096" y="2031048"/>
            <a:chExt cx="11650345" cy="7897495"/>
          </a:xfrm>
        </p:grpSpPr>
        <p:sp>
          <p:nvSpPr>
            <p:cNvPr id="4" name="object 4"/>
            <p:cNvSpPr/>
            <p:nvPr/>
          </p:nvSpPr>
          <p:spPr>
            <a:xfrm>
              <a:off x="4331805" y="2104344"/>
              <a:ext cx="11440489" cy="76251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227096" y="2031048"/>
              <a:ext cx="11649907" cy="78973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12828" y="795652"/>
            <a:ext cx="12291060" cy="230822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263775" marR="5080" indent="-2251710">
              <a:lnSpc>
                <a:spcPct val="119800"/>
              </a:lnSpc>
              <a:spcBef>
                <a:spcPts val="95"/>
              </a:spcBef>
            </a:pPr>
            <a:r>
              <a:rPr dirty="0" sz="6250" spc="-710"/>
              <a:t>Coaching, </a:t>
            </a:r>
            <a:r>
              <a:rPr dirty="0" sz="6250" spc="-625"/>
              <a:t>Consulting</a:t>
            </a:r>
            <a:r>
              <a:rPr dirty="0" sz="6250" spc="-1655"/>
              <a:t> </a:t>
            </a:r>
            <a:r>
              <a:rPr dirty="0" sz="6250" spc="-1010"/>
              <a:t>&amp; </a:t>
            </a:r>
            <a:r>
              <a:rPr dirty="0" sz="6250" spc="-810"/>
              <a:t>E-Learning  </a:t>
            </a:r>
            <a:r>
              <a:rPr dirty="0" sz="6250" spc="-840"/>
              <a:t>Industry </a:t>
            </a:r>
            <a:r>
              <a:rPr dirty="0" sz="6250" spc="-575"/>
              <a:t>is</a:t>
            </a:r>
            <a:r>
              <a:rPr dirty="0" sz="6250" spc="-1400"/>
              <a:t> </a:t>
            </a:r>
            <a:r>
              <a:rPr dirty="0" sz="6250" spc="-640"/>
              <a:t>BOOMING</a:t>
            </a:r>
            <a:endParaRPr sz="6250"/>
          </a:p>
        </p:txBody>
      </p:sp>
      <p:grpSp>
        <p:nvGrpSpPr>
          <p:cNvPr id="3" name="object 3"/>
          <p:cNvGrpSpPr/>
          <p:nvPr/>
        </p:nvGrpSpPr>
        <p:grpSpPr>
          <a:xfrm>
            <a:off x="5860858" y="3876206"/>
            <a:ext cx="8796020" cy="6360795"/>
            <a:chOff x="5860858" y="3876206"/>
            <a:chExt cx="8796020" cy="6360795"/>
          </a:xfrm>
        </p:grpSpPr>
        <p:sp>
          <p:nvSpPr>
            <p:cNvPr id="4" name="object 4"/>
            <p:cNvSpPr/>
            <p:nvPr/>
          </p:nvSpPr>
          <p:spPr>
            <a:xfrm>
              <a:off x="5929075" y="3876206"/>
              <a:ext cx="8659380" cy="62406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860858" y="4747447"/>
              <a:ext cx="8795910" cy="548924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3249" y="3579023"/>
            <a:ext cx="15427960" cy="36379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16510">
              <a:lnSpc>
                <a:spcPct val="119700"/>
              </a:lnSpc>
              <a:spcBef>
                <a:spcPts val="100"/>
              </a:spcBef>
            </a:pPr>
            <a:r>
              <a:rPr dirty="0" sz="6600" spc="-305" b="0">
                <a:latin typeface="Verdana"/>
                <a:cs typeface="Verdana"/>
              </a:rPr>
              <a:t>Using </a:t>
            </a:r>
            <a:r>
              <a:rPr dirty="0" sz="6600" spc="-670" b="0">
                <a:latin typeface="Verdana"/>
                <a:cs typeface="Verdana"/>
              </a:rPr>
              <a:t>my </a:t>
            </a:r>
            <a:r>
              <a:rPr dirty="0" sz="6600" spc="-405" b="0">
                <a:latin typeface="Verdana"/>
                <a:cs typeface="Verdana"/>
              </a:rPr>
              <a:t>proven </a:t>
            </a:r>
            <a:r>
              <a:rPr dirty="0" sz="6600" spc="-484" b="0">
                <a:latin typeface="Verdana"/>
                <a:cs typeface="Verdana"/>
              </a:rPr>
              <a:t>Framework </a:t>
            </a:r>
            <a:r>
              <a:rPr dirty="0" sz="6600" spc="-509" b="0">
                <a:latin typeface="Verdana"/>
                <a:cs typeface="Verdana"/>
              </a:rPr>
              <a:t>I’ve </a:t>
            </a:r>
            <a:r>
              <a:rPr dirty="0" sz="6600" spc="-405" b="0">
                <a:latin typeface="Verdana"/>
                <a:cs typeface="Verdana"/>
              </a:rPr>
              <a:t>been  </a:t>
            </a:r>
            <a:r>
              <a:rPr dirty="0" sz="6600" spc="-330" b="0">
                <a:latin typeface="Verdana"/>
                <a:cs typeface="Verdana"/>
              </a:rPr>
              <a:t>able</a:t>
            </a:r>
            <a:r>
              <a:rPr dirty="0" sz="6600" spc="-1075" b="0">
                <a:latin typeface="Verdana"/>
                <a:cs typeface="Verdana"/>
              </a:rPr>
              <a:t> </a:t>
            </a:r>
            <a:r>
              <a:rPr dirty="0" sz="6600" spc="-114" b="0">
                <a:latin typeface="Verdana"/>
                <a:cs typeface="Verdana"/>
              </a:rPr>
              <a:t>to</a:t>
            </a:r>
            <a:r>
              <a:rPr dirty="0" sz="6600" spc="-1070" b="0">
                <a:latin typeface="Verdana"/>
                <a:cs typeface="Verdana"/>
              </a:rPr>
              <a:t> </a:t>
            </a:r>
            <a:r>
              <a:rPr dirty="0" sz="6600" spc="-254" b="0">
                <a:latin typeface="Verdana"/>
                <a:cs typeface="Verdana"/>
              </a:rPr>
              <a:t>help</a:t>
            </a:r>
            <a:r>
              <a:rPr dirty="0" sz="6600" spc="-1070" b="0">
                <a:latin typeface="Verdana"/>
                <a:cs typeface="Verdana"/>
              </a:rPr>
              <a:t> </a:t>
            </a:r>
            <a:r>
              <a:rPr dirty="0" sz="6600" spc="-459" b="0">
                <a:latin typeface="Verdana"/>
                <a:cs typeface="Verdana"/>
              </a:rPr>
              <a:t>several</a:t>
            </a:r>
            <a:r>
              <a:rPr dirty="0" sz="6600" spc="-1070" b="0">
                <a:latin typeface="Verdana"/>
                <a:cs typeface="Verdana"/>
              </a:rPr>
              <a:t> </a:t>
            </a:r>
            <a:r>
              <a:rPr dirty="0" sz="6600" spc="-5" b="0">
                <a:latin typeface="Verdana"/>
                <a:cs typeface="Verdana"/>
              </a:rPr>
              <a:t>of</a:t>
            </a:r>
            <a:r>
              <a:rPr dirty="0" sz="6600" spc="-1070" b="0">
                <a:latin typeface="Verdana"/>
                <a:cs typeface="Verdana"/>
              </a:rPr>
              <a:t> </a:t>
            </a:r>
            <a:r>
              <a:rPr dirty="0" sz="6600" spc="-670" b="0">
                <a:latin typeface="Verdana"/>
                <a:cs typeface="Verdana"/>
              </a:rPr>
              <a:t>my</a:t>
            </a:r>
            <a:r>
              <a:rPr dirty="0" sz="6600" spc="-1070" b="0">
                <a:latin typeface="Verdana"/>
                <a:cs typeface="Verdana"/>
              </a:rPr>
              <a:t> </a:t>
            </a:r>
            <a:r>
              <a:rPr dirty="0" sz="6600" spc="-380" b="0">
                <a:latin typeface="Verdana"/>
                <a:cs typeface="Verdana"/>
              </a:rPr>
              <a:t>students</a:t>
            </a:r>
            <a:r>
              <a:rPr dirty="0" sz="6600" spc="-1075" b="0">
                <a:latin typeface="Verdana"/>
                <a:cs typeface="Verdana"/>
              </a:rPr>
              <a:t> </a:t>
            </a:r>
            <a:r>
              <a:rPr dirty="0" sz="6600" spc="-425" b="0">
                <a:latin typeface="Verdana"/>
                <a:cs typeface="Verdana"/>
              </a:rPr>
              <a:t>launch  </a:t>
            </a:r>
            <a:r>
              <a:rPr dirty="0" sz="6600" spc="-1255"/>
              <a:t>7</a:t>
            </a:r>
            <a:r>
              <a:rPr dirty="0" sz="6600" spc="-1180"/>
              <a:t> </a:t>
            </a:r>
            <a:r>
              <a:rPr dirty="0" sz="6600" spc="-844"/>
              <a:t>Figure</a:t>
            </a:r>
            <a:r>
              <a:rPr dirty="0" sz="6600" spc="-1180"/>
              <a:t> </a:t>
            </a:r>
            <a:r>
              <a:rPr dirty="0" sz="6600" spc="-505" b="0">
                <a:latin typeface="Verdana"/>
                <a:cs typeface="Verdana"/>
              </a:rPr>
              <a:t>and</a:t>
            </a:r>
            <a:r>
              <a:rPr dirty="0" sz="6600" spc="-1070" b="0">
                <a:latin typeface="Verdana"/>
                <a:cs typeface="Verdana"/>
              </a:rPr>
              <a:t> </a:t>
            </a:r>
            <a:r>
              <a:rPr dirty="0" sz="6600" spc="-484" b="0">
                <a:latin typeface="Verdana"/>
                <a:cs typeface="Verdana"/>
              </a:rPr>
              <a:t>even</a:t>
            </a:r>
            <a:r>
              <a:rPr dirty="0" sz="6600" spc="-1070" b="0">
                <a:latin typeface="Verdana"/>
                <a:cs typeface="Verdana"/>
              </a:rPr>
              <a:t> </a:t>
            </a:r>
            <a:r>
              <a:rPr dirty="0" sz="6600" spc="-860"/>
              <a:t>8</a:t>
            </a:r>
            <a:r>
              <a:rPr dirty="0" sz="6600" spc="-1180"/>
              <a:t> </a:t>
            </a:r>
            <a:r>
              <a:rPr dirty="0" sz="6600" spc="-844"/>
              <a:t>Figure</a:t>
            </a:r>
            <a:r>
              <a:rPr dirty="0" sz="6600" spc="-1180"/>
              <a:t> </a:t>
            </a:r>
            <a:r>
              <a:rPr dirty="0" sz="6600" spc="-445" b="0">
                <a:latin typeface="Verdana"/>
                <a:cs typeface="Verdana"/>
              </a:rPr>
              <a:t>Businesses</a:t>
            </a:r>
            <a:endParaRPr sz="6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3796" y="2884456"/>
            <a:ext cx="10052050" cy="67013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27573" y="165305"/>
            <a:ext cx="14999335" cy="214058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20700"/>
              </a:lnSpc>
              <a:spcBef>
                <a:spcPts val="95"/>
              </a:spcBef>
            </a:pPr>
            <a:r>
              <a:rPr dirty="0" sz="5750" spc="-710"/>
              <a:t>Tony</a:t>
            </a:r>
            <a:r>
              <a:rPr dirty="0" sz="5750" spc="-1035"/>
              <a:t> </a:t>
            </a:r>
            <a:r>
              <a:rPr dirty="0" sz="5750" spc="-525"/>
              <a:t>is</a:t>
            </a:r>
            <a:r>
              <a:rPr dirty="0" sz="5750" spc="-1030"/>
              <a:t> </a:t>
            </a:r>
            <a:r>
              <a:rPr dirty="0" sz="5750" spc="-785"/>
              <a:t>now</a:t>
            </a:r>
            <a:r>
              <a:rPr dirty="0" sz="5750" spc="-1030"/>
              <a:t> </a:t>
            </a:r>
            <a:r>
              <a:rPr dirty="0" sz="5750" spc="-765"/>
              <a:t>Earning</a:t>
            </a:r>
            <a:r>
              <a:rPr dirty="0" sz="5750" spc="-1035"/>
              <a:t> </a:t>
            </a:r>
            <a:r>
              <a:rPr dirty="0" sz="5750" spc="-800"/>
              <a:t>$50,000/month</a:t>
            </a:r>
            <a:r>
              <a:rPr dirty="0" sz="5750" spc="-1030"/>
              <a:t> </a:t>
            </a:r>
            <a:r>
              <a:rPr dirty="0" sz="5750" spc="-540"/>
              <a:t>by</a:t>
            </a:r>
            <a:r>
              <a:rPr dirty="0" sz="5750" spc="-1030"/>
              <a:t> </a:t>
            </a:r>
            <a:r>
              <a:rPr dirty="0" sz="5750" spc="-645"/>
              <a:t>taking  </a:t>
            </a:r>
            <a:r>
              <a:rPr dirty="0" sz="5750" spc="-475"/>
              <a:t>His</a:t>
            </a:r>
            <a:r>
              <a:rPr dirty="0" sz="5750" spc="-1030"/>
              <a:t> </a:t>
            </a:r>
            <a:r>
              <a:rPr dirty="0" sz="5750" spc="-645"/>
              <a:t>Financial</a:t>
            </a:r>
            <a:r>
              <a:rPr dirty="0" sz="5750" spc="-1025"/>
              <a:t> </a:t>
            </a:r>
            <a:r>
              <a:rPr dirty="0" sz="5750" spc="-635"/>
              <a:t>Consultancy</a:t>
            </a:r>
            <a:r>
              <a:rPr dirty="0" sz="5750" spc="-1025"/>
              <a:t> </a:t>
            </a:r>
            <a:r>
              <a:rPr dirty="0" sz="5750" spc="-490"/>
              <a:t>Online</a:t>
            </a:r>
            <a:endParaRPr sz="5750"/>
          </a:p>
        </p:txBody>
      </p:sp>
      <p:sp>
        <p:nvSpPr>
          <p:cNvPr id="4" name="object 4"/>
          <p:cNvSpPr/>
          <p:nvPr/>
        </p:nvSpPr>
        <p:spPr>
          <a:xfrm>
            <a:off x="11947175" y="2784773"/>
            <a:ext cx="6907915" cy="69007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02932" y="2533131"/>
            <a:ext cx="8365581" cy="5953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936546" y="293394"/>
            <a:ext cx="9348470" cy="5412740"/>
            <a:chOff x="936546" y="293394"/>
            <a:chExt cx="9348470" cy="5412740"/>
          </a:xfrm>
        </p:grpSpPr>
        <p:sp>
          <p:nvSpPr>
            <p:cNvPr id="4" name="object 4"/>
            <p:cNvSpPr/>
            <p:nvPr/>
          </p:nvSpPr>
          <p:spPr>
            <a:xfrm>
              <a:off x="1041255" y="366658"/>
              <a:ext cx="9138454" cy="514037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36546" y="293394"/>
              <a:ext cx="9347872" cy="54126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1631426" y="5916506"/>
            <a:ext cx="8376142" cy="51508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98002" y="2000326"/>
            <a:ext cx="7885430" cy="9189720"/>
            <a:chOff x="1298002" y="2000326"/>
            <a:chExt cx="7885430" cy="9189720"/>
          </a:xfrm>
        </p:grpSpPr>
        <p:sp>
          <p:nvSpPr>
            <p:cNvPr id="3" name="object 3"/>
            <p:cNvSpPr/>
            <p:nvPr/>
          </p:nvSpPr>
          <p:spPr>
            <a:xfrm>
              <a:off x="1402711" y="2073625"/>
              <a:ext cx="7675577" cy="89168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298002" y="2000326"/>
              <a:ext cx="7885006" cy="91891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9751745" y="284263"/>
            <a:ext cx="8650605" cy="5448935"/>
            <a:chOff x="9751745" y="284263"/>
            <a:chExt cx="8650605" cy="5448935"/>
          </a:xfrm>
        </p:grpSpPr>
        <p:sp>
          <p:nvSpPr>
            <p:cNvPr id="6" name="object 6"/>
            <p:cNvSpPr/>
            <p:nvPr/>
          </p:nvSpPr>
          <p:spPr>
            <a:xfrm>
              <a:off x="11137043" y="284263"/>
              <a:ext cx="7264930" cy="54487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793628" y="886622"/>
              <a:ext cx="6040755" cy="1207135"/>
            </a:xfrm>
            <a:custGeom>
              <a:avLst/>
              <a:gdLst/>
              <a:ahLst/>
              <a:cxnLst/>
              <a:rect l="l" t="t" r="r" b="b"/>
              <a:pathLst>
                <a:path w="6040755" h="1207135">
                  <a:moveTo>
                    <a:pt x="0" y="0"/>
                  </a:moveTo>
                  <a:lnTo>
                    <a:pt x="5999515" y="1198382"/>
                  </a:lnTo>
                  <a:lnTo>
                    <a:pt x="6040587" y="1206586"/>
                  </a:lnTo>
                </a:path>
              </a:pathLst>
            </a:custGeom>
            <a:ln w="83767">
              <a:solidFill>
                <a:srgbClr val="EE220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5761195" y="1924821"/>
              <a:ext cx="352425" cy="320675"/>
            </a:xfrm>
            <a:custGeom>
              <a:avLst/>
              <a:gdLst/>
              <a:ahLst/>
              <a:cxnLst/>
              <a:rect l="l" t="t" r="r" b="b"/>
              <a:pathLst>
                <a:path w="352425" h="320675">
                  <a:moveTo>
                    <a:pt x="63977" y="0"/>
                  </a:moveTo>
                  <a:lnTo>
                    <a:pt x="0" y="320367"/>
                  </a:lnTo>
                  <a:lnTo>
                    <a:pt x="352345" y="224171"/>
                  </a:lnTo>
                  <a:lnTo>
                    <a:pt x="63977" y="0"/>
                  </a:lnTo>
                  <a:close/>
                </a:path>
              </a:pathLst>
            </a:custGeom>
            <a:solidFill>
              <a:srgbClr val="EE220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327512" y="427077"/>
            <a:ext cx="6273165" cy="90551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5750" spc="-580"/>
              <a:t>Sylvia </a:t>
            </a:r>
            <a:r>
              <a:rPr dirty="0" sz="5750" spc="-445"/>
              <a:t>hit</a:t>
            </a:r>
            <a:r>
              <a:rPr dirty="0" sz="5750" spc="-1450"/>
              <a:t> </a:t>
            </a:r>
            <a:r>
              <a:rPr dirty="0" sz="5750" spc="-1085"/>
              <a:t>7 </a:t>
            </a:r>
            <a:r>
              <a:rPr dirty="0" sz="5750" spc="-765"/>
              <a:t>Figures!</a:t>
            </a:r>
            <a:endParaRPr sz="5750"/>
          </a:p>
        </p:txBody>
      </p:sp>
      <p:grpSp>
        <p:nvGrpSpPr>
          <p:cNvPr id="10" name="object 10"/>
          <p:cNvGrpSpPr/>
          <p:nvPr/>
        </p:nvGrpSpPr>
        <p:grpSpPr>
          <a:xfrm>
            <a:off x="11071704" y="5835864"/>
            <a:ext cx="7743825" cy="5293995"/>
            <a:chOff x="11071704" y="5835864"/>
            <a:chExt cx="7743825" cy="5293995"/>
          </a:xfrm>
        </p:grpSpPr>
        <p:sp>
          <p:nvSpPr>
            <p:cNvPr id="11" name="object 11"/>
            <p:cNvSpPr/>
            <p:nvPr/>
          </p:nvSpPr>
          <p:spPr>
            <a:xfrm>
              <a:off x="11176413" y="5909158"/>
              <a:ext cx="7534304" cy="502164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1071704" y="5835864"/>
              <a:ext cx="7743722" cy="52938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3558" y="1635416"/>
            <a:ext cx="10353040" cy="56172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81025">
              <a:lnSpc>
                <a:spcPct val="119900"/>
              </a:lnSpc>
              <a:spcBef>
                <a:spcPts val="95"/>
              </a:spcBef>
            </a:pPr>
            <a:r>
              <a:rPr dirty="0" sz="5100" spc="-395">
                <a:latin typeface="Verdana"/>
                <a:cs typeface="Verdana"/>
              </a:rPr>
              <a:t>“I</a:t>
            </a:r>
            <a:r>
              <a:rPr dirty="0" sz="5100" spc="-835">
                <a:latin typeface="Verdana"/>
                <a:cs typeface="Verdana"/>
              </a:rPr>
              <a:t> </a:t>
            </a:r>
            <a:r>
              <a:rPr dirty="0" sz="5100" spc="-355">
                <a:latin typeface="Verdana"/>
                <a:cs typeface="Verdana"/>
              </a:rPr>
              <a:t>Launched</a:t>
            </a:r>
            <a:r>
              <a:rPr dirty="0" sz="5100" spc="-830">
                <a:latin typeface="Verdana"/>
                <a:cs typeface="Verdana"/>
              </a:rPr>
              <a:t> </a:t>
            </a:r>
            <a:r>
              <a:rPr dirty="0" sz="5100" spc="-204">
                <a:latin typeface="Verdana"/>
                <a:cs typeface="Verdana"/>
              </a:rPr>
              <a:t>My</a:t>
            </a:r>
            <a:r>
              <a:rPr dirty="0" sz="5100" spc="-830">
                <a:latin typeface="Verdana"/>
                <a:cs typeface="Verdana"/>
              </a:rPr>
              <a:t> </a:t>
            </a:r>
            <a:r>
              <a:rPr dirty="0" sz="5100" spc="-240">
                <a:latin typeface="Verdana"/>
                <a:cs typeface="Verdana"/>
              </a:rPr>
              <a:t>First</a:t>
            </a:r>
            <a:r>
              <a:rPr dirty="0" sz="5100" spc="-830">
                <a:latin typeface="Verdana"/>
                <a:cs typeface="Verdana"/>
              </a:rPr>
              <a:t> </a:t>
            </a:r>
            <a:r>
              <a:rPr dirty="0" sz="5100" spc="-650" b="1">
                <a:latin typeface="Verdana"/>
                <a:cs typeface="Verdana"/>
              </a:rPr>
              <a:t>$3,000</a:t>
            </a:r>
            <a:r>
              <a:rPr dirty="0" sz="5100" spc="-915" b="1">
                <a:latin typeface="Verdana"/>
                <a:cs typeface="Verdana"/>
              </a:rPr>
              <a:t> </a:t>
            </a:r>
            <a:r>
              <a:rPr dirty="0" sz="5100" spc="-370" b="1">
                <a:latin typeface="Verdana"/>
                <a:cs typeface="Verdana"/>
              </a:rPr>
              <a:t>Offer  </a:t>
            </a:r>
            <a:r>
              <a:rPr dirty="0" sz="5100" spc="-765" b="1">
                <a:latin typeface="Verdana"/>
                <a:cs typeface="Verdana"/>
              </a:rPr>
              <a:t>From</a:t>
            </a:r>
            <a:r>
              <a:rPr dirty="0" sz="5100" spc="-915" b="1">
                <a:latin typeface="Verdana"/>
                <a:cs typeface="Verdana"/>
              </a:rPr>
              <a:t> </a:t>
            </a:r>
            <a:r>
              <a:rPr dirty="0" sz="5100" spc="-695" b="1">
                <a:latin typeface="Verdana"/>
                <a:cs typeface="Verdana"/>
              </a:rPr>
              <a:t>Scratch</a:t>
            </a:r>
            <a:r>
              <a:rPr dirty="0" sz="5100" spc="-775" b="1">
                <a:latin typeface="Verdana"/>
                <a:cs typeface="Verdana"/>
              </a:rPr>
              <a:t> </a:t>
            </a:r>
            <a:r>
              <a:rPr dirty="0" sz="5100" spc="-110">
                <a:latin typeface="Verdana"/>
                <a:cs typeface="Verdana"/>
              </a:rPr>
              <a:t>And</a:t>
            </a:r>
            <a:r>
              <a:rPr dirty="0" sz="5100" spc="-830">
                <a:latin typeface="Verdana"/>
                <a:cs typeface="Verdana"/>
              </a:rPr>
              <a:t> </a:t>
            </a:r>
            <a:r>
              <a:rPr dirty="0" sz="5100" spc="-345">
                <a:latin typeface="Verdana"/>
                <a:cs typeface="Verdana"/>
              </a:rPr>
              <a:t>Generated</a:t>
            </a:r>
            <a:r>
              <a:rPr dirty="0" sz="5100" spc="-825">
                <a:latin typeface="Verdana"/>
                <a:cs typeface="Verdana"/>
              </a:rPr>
              <a:t> </a:t>
            </a:r>
            <a:r>
              <a:rPr dirty="0" sz="5100" spc="-210">
                <a:latin typeface="Verdana"/>
                <a:cs typeface="Verdana"/>
              </a:rPr>
              <a:t>Over</a:t>
            </a:r>
            <a:endParaRPr sz="5100">
              <a:latin typeface="Verdana"/>
              <a:cs typeface="Verdana"/>
            </a:endParaRPr>
          </a:p>
          <a:p>
            <a:pPr marL="12700" marR="5080">
              <a:lnSpc>
                <a:spcPct val="119900"/>
              </a:lnSpc>
            </a:pPr>
            <a:r>
              <a:rPr dirty="0" sz="5100" spc="-320">
                <a:latin typeface="Verdana"/>
                <a:cs typeface="Verdana"/>
              </a:rPr>
              <a:t>$30,000</a:t>
            </a:r>
            <a:r>
              <a:rPr dirty="0" sz="5100" spc="-830">
                <a:latin typeface="Verdana"/>
                <a:cs typeface="Verdana"/>
              </a:rPr>
              <a:t> </a:t>
            </a:r>
            <a:r>
              <a:rPr dirty="0" sz="5100" spc="-560">
                <a:latin typeface="Verdana"/>
                <a:cs typeface="Verdana"/>
              </a:rPr>
              <a:t>In</a:t>
            </a:r>
            <a:r>
              <a:rPr dirty="0" sz="5100" spc="-825">
                <a:latin typeface="Verdana"/>
                <a:cs typeface="Verdana"/>
              </a:rPr>
              <a:t> </a:t>
            </a:r>
            <a:r>
              <a:rPr dirty="0" sz="5100" spc="-500">
                <a:latin typeface="Verdana"/>
                <a:cs typeface="Verdana"/>
              </a:rPr>
              <a:t>Sales.</a:t>
            </a:r>
            <a:r>
              <a:rPr dirty="0" sz="5100" spc="-830">
                <a:latin typeface="Verdana"/>
                <a:cs typeface="Verdana"/>
              </a:rPr>
              <a:t> </a:t>
            </a:r>
            <a:r>
              <a:rPr dirty="0" sz="5100" spc="-10">
                <a:latin typeface="Verdana"/>
                <a:cs typeface="Verdana"/>
              </a:rPr>
              <a:t>Now</a:t>
            </a:r>
            <a:r>
              <a:rPr dirty="0" sz="5100" spc="-825">
                <a:latin typeface="Verdana"/>
                <a:cs typeface="Verdana"/>
              </a:rPr>
              <a:t> </a:t>
            </a:r>
            <a:r>
              <a:rPr dirty="0" sz="5100" spc="5">
                <a:latin typeface="Verdana"/>
                <a:cs typeface="Verdana"/>
              </a:rPr>
              <a:t>With</a:t>
            </a:r>
            <a:r>
              <a:rPr dirty="0" sz="5100" spc="-830">
                <a:latin typeface="Verdana"/>
                <a:cs typeface="Verdana"/>
              </a:rPr>
              <a:t> </a:t>
            </a:r>
            <a:r>
              <a:rPr dirty="0" sz="5100" spc="-345">
                <a:latin typeface="Verdana"/>
                <a:cs typeface="Verdana"/>
              </a:rPr>
              <a:t>Shaqir’s  </a:t>
            </a:r>
            <a:r>
              <a:rPr dirty="0" sz="5100" spc="-80">
                <a:latin typeface="Verdana"/>
                <a:cs typeface="Verdana"/>
              </a:rPr>
              <a:t>Help</a:t>
            </a:r>
            <a:r>
              <a:rPr dirty="0" sz="5100" spc="-835">
                <a:latin typeface="Verdana"/>
                <a:cs typeface="Verdana"/>
              </a:rPr>
              <a:t> </a:t>
            </a:r>
            <a:r>
              <a:rPr dirty="0" sz="5100" spc="-155">
                <a:latin typeface="Verdana"/>
                <a:cs typeface="Verdana"/>
              </a:rPr>
              <a:t>I’ll</a:t>
            </a:r>
            <a:r>
              <a:rPr dirty="0" sz="5100" spc="-830">
                <a:latin typeface="Verdana"/>
                <a:cs typeface="Verdana"/>
              </a:rPr>
              <a:t> </a:t>
            </a:r>
            <a:r>
              <a:rPr dirty="0" sz="5100" spc="-360">
                <a:latin typeface="Verdana"/>
                <a:cs typeface="Verdana"/>
              </a:rPr>
              <a:t>Be</a:t>
            </a:r>
            <a:r>
              <a:rPr dirty="0" sz="5100" spc="-830">
                <a:latin typeface="Verdana"/>
                <a:cs typeface="Verdana"/>
              </a:rPr>
              <a:t> </a:t>
            </a:r>
            <a:r>
              <a:rPr dirty="0" sz="5100" spc="-270">
                <a:latin typeface="Verdana"/>
                <a:cs typeface="Verdana"/>
              </a:rPr>
              <a:t>Creating</a:t>
            </a:r>
            <a:r>
              <a:rPr dirty="0" sz="5100" spc="-830">
                <a:latin typeface="Verdana"/>
                <a:cs typeface="Verdana"/>
              </a:rPr>
              <a:t> </a:t>
            </a:r>
            <a:r>
              <a:rPr dirty="0" sz="5100" spc="-105">
                <a:latin typeface="Verdana"/>
                <a:cs typeface="Verdana"/>
              </a:rPr>
              <a:t>An</a:t>
            </a:r>
            <a:r>
              <a:rPr dirty="0" sz="5100" spc="-830">
                <a:latin typeface="Verdana"/>
                <a:cs typeface="Verdana"/>
              </a:rPr>
              <a:t> </a:t>
            </a:r>
            <a:r>
              <a:rPr dirty="0" sz="5100" spc="-260">
                <a:latin typeface="Verdana"/>
                <a:cs typeface="Verdana"/>
              </a:rPr>
              <a:t>Automated  </a:t>
            </a:r>
            <a:r>
              <a:rPr dirty="0" sz="5100" spc="-250">
                <a:latin typeface="Verdana"/>
                <a:cs typeface="Verdana"/>
              </a:rPr>
              <a:t>Webinar </a:t>
            </a:r>
            <a:r>
              <a:rPr dirty="0" sz="5100" spc="-260">
                <a:latin typeface="Verdana"/>
                <a:cs typeface="Verdana"/>
              </a:rPr>
              <a:t>To </a:t>
            </a:r>
            <a:r>
              <a:rPr dirty="0" sz="5100" spc="-315">
                <a:latin typeface="Verdana"/>
                <a:cs typeface="Verdana"/>
              </a:rPr>
              <a:t>Create </a:t>
            </a:r>
            <a:r>
              <a:rPr dirty="0" sz="5100" spc="-105">
                <a:latin typeface="Verdana"/>
                <a:cs typeface="Verdana"/>
              </a:rPr>
              <a:t>This </a:t>
            </a:r>
            <a:r>
              <a:rPr dirty="0" sz="5100" spc="-375">
                <a:latin typeface="Verdana"/>
                <a:cs typeface="Verdana"/>
              </a:rPr>
              <a:t>Every  </a:t>
            </a:r>
            <a:r>
              <a:rPr dirty="0" sz="5100" spc="-204">
                <a:latin typeface="Verdana"/>
                <a:cs typeface="Verdana"/>
              </a:rPr>
              <a:t>Month</a:t>
            </a:r>
            <a:r>
              <a:rPr dirty="0" sz="5100" spc="-830">
                <a:latin typeface="Verdana"/>
                <a:cs typeface="Verdana"/>
              </a:rPr>
              <a:t> </a:t>
            </a:r>
            <a:r>
              <a:rPr dirty="0" sz="5100" spc="-245">
                <a:latin typeface="Verdana"/>
                <a:cs typeface="Verdana"/>
              </a:rPr>
              <a:t>Passively”</a:t>
            </a:r>
            <a:endParaRPr sz="51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48515" y="8542013"/>
            <a:ext cx="8899525" cy="6165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3850" spc="-340" b="1">
                <a:solidFill>
                  <a:srgbClr val="990000"/>
                </a:solidFill>
                <a:latin typeface="Verdana"/>
                <a:cs typeface="Verdana"/>
              </a:rPr>
              <a:t>—</a:t>
            </a:r>
            <a:r>
              <a:rPr dirty="0" sz="3850" spc="-690" b="1">
                <a:solidFill>
                  <a:srgbClr val="990000"/>
                </a:solidFill>
                <a:latin typeface="Verdana"/>
                <a:cs typeface="Verdana"/>
              </a:rPr>
              <a:t> </a:t>
            </a:r>
            <a:r>
              <a:rPr dirty="0" sz="3850" spc="-530" b="1">
                <a:solidFill>
                  <a:srgbClr val="990000"/>
                </a:solidFill>
                <a:latin typeface="Verdana"/>
                <a:cs typeface="Verdana"/>
              </a:rPr>
              <a:t>Ray</a:t>
            </a:r>
            <a:r>
              <a:rPr dirty="0" sz="3850" spc="-690" b="1">
                <a:solidFill>
                  <a:srgbClr val="990000"/>
                </a:solidFill>
                <a:latin typeface="Verdana"/>
                <a:cs typeface="Verdana"/>
              </a:rPr>
              <a:t> </a:t>
            </a:r>
            <a:r>
              <a:rPr dirty="0" sz="3850" spc="-560" b="1">
                <a:solidFill>
                  <a:srgbClr val="990000"/>
                </a:solidFill>
                <a:latin typeface="Verdana"/>
                <a:cs typeface="Verdana"/>
              </a:rPr>
              <a:t>Hassan,</a:t>
            </a:r>
            <a:r>
              <a:rPr dirty="0" sz="3850" spc="-690" b="1">
                <a:solidFill>
                  <a:srgbClr val="990000"/>
                </a:solidFill>
                <a:latin typeface="Verdana"/>
                <a:cs typeface="Verdana"/>
              </a:rPr>
              <a:t> </a:t>
            </a:r>
            <a:r>
              <a:rPr dirty="0" sz="3850" spc="-340" b="1">
                <a:solidFill>
                  <a:srgbClr val="990000"/>
                </a:solidFill>
                <a:latin typeface="Verdana"/>
                <a:cs typeface="Verdana"/>
              </a:rPr>
              <a:t>UK</a:t>
            </a:r>
            <a:r>
              <a:rPr dirty="0" sz="3850" spc="-685" b="1">
                <a:solidFill>
                  <a:srgbClr val="990000"/>
                </a:solidFill>
                <a:latin typeface="Verdana"/>
                <a:cs typeface="Verdana"/>
              </a:rPr>
              <a:t> </a:t>
            </a:r>
            <a:r>
              <a:rPr dirty="0" sz="3850" spc="-330" b="1">
                <a:solidFill>
                  <a:srgbClr val="990000"/>
                </a:solidFill>
                <a:latin typeface="Verdana"/>
                <a:cs typeface="Verdana"/>
              </a:rPr>
              <a:t>Lifestyle</a:t>
            </a:r>
            <a:r>
              <a:rPr dirty="0" sz="3850" spc="-690" b="1">
                <a:solidFill>
                  <a:srgbClr val="990000"/>
                </a:solidFill>
                <a:latin typeface="Verdana"/>
                <a:cs typeface="Verdana"/>
              </a:rPr>
              <a:t> </a:t>
            </a:r>
            <a:r>
              <a:rPr dirty="0" sz="3850" spc="-505" b="1">
                <a:solidFill>
                  <a:srgbClr val="990000"/>
                </a:solidFill>
                <a:latin typeface="Verdana"/>
                <a:cs typeface="Verdana"/>
              </a:rPr>
              <a:t>Entrepreneur</a:t>
            </a:r>
            <a:endParaRPr sz="385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934296" y="1644777"/>
            <a:ext cx="7455636" cy="7455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66297" y="3230761"/>
            <a:ext cx="16520160" cy="446532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43815" marR="23495">
              <a:lnSpc>
                <a:spcPct val="120400"/>
              </a:lnSpc>
              <a:spcBef>
                <a:spcPts val="90"/>
              </a:spcBef>
            </a:pPr>
            <a:r>
              <a:rPr dirty="0" sz="6050" spc="-215">
                <a:latin typeface="Verdana"/>
                <a:cs typeface="Verdana"/>
              </a:rPr>
              <a:t>What</a:t>
            </a:r>
            <a:r>
              <a:rPr dirty="0" sz="6050" spc="-975">
                <a:latin typeface="Verdana"/>
                <a:cs typeface="Verdana"/>
              </a:rPr>
              <a:t> </a:t>
            </a:r>
            <a:r>
              <a:rPr dirty="0" sz="6050" spc="140">
                <a:latin typeface="Verdana"/>
                <a:cs typeface="Verdana"/>
              </a:rPr>
              <a:t>if</a:t>
            </a:r>
            <a:r>
              <a:rPr dirty="0" sz="6050" spc="-969">
                <a:latin typeface="Verdana"/>
                <a:cs typeface="Verdana"/>
              </a:rPr>
              <a:t> </a:t>
            </a:r>
            <a:r>
              <a:rPr dirty="0" sz="6050" spc="-325">
                <a:latin typeface="Verdana"/>
                <a:cs typeface="Verdana"/>
              </a:rPr>
              <a:t>you</a:t>
            </a:r>
            <a:r>
              <a:rPr dirty="0" sz="6050" spc="-969">
                <a:latin typeface="Verdana"/>
                <a:cs typeface="Verdana"/>
              </a:rPr>
              <a:t> </a:t>
            </a:r>
            <a:r>
              <a:rPr dirty="0" sz="6050" spc="-170">
                <a:latin typeface="Verdana"/>
                <a:cs typeface="Verdana"/>
              </a:rPr>
              <a:t>could</a:t>
            </a:r>
            <a:r>
              <a:rPr dirty="0" sz="6050" spc="-969">
                <a:latin typeface="Verdana"/>
                <a:cs typeface="Verdana"/>
              </a:rPr>
              <a:t> </a:t>
            </a:r>
            <a:r>
              <a:rPr dirty="0" sz="6050" spc="-780" b="1">
                <a:latin typeface="Verdana"/>
                <a:cs typeface="Verdana"/>
              </a:rPr>
              <a:t>systemise</a:t>
            </a:r>
            <a:r>
              <a:rPr dirty="0" sz="6050" spc="-910" b="1">
                <a:latin typeface="Verdana"/>
                <a:cs typeface="Verdana"/>
              </a:rPr>
              <a:t> </a:t>
            </a:r>
            <a:r>
              <a:rPr dirty="0" sz="6050" spc="-305">
                <a:latin typeface="Verdana"/>
                <a:cs typeface="Verdana"/>
              </a:rPr>
              <a:t>the</a:t>
            </a:r>
            <a:r>
              <a:rPr dirty="0" sz="6050" spc="-969">
                <a:latin typeface="Verdana"/>
                <a:cs typeface="Verdana"/>
              </a:rPr>
              <a:t> </a:t>
            </a:r>
            <a:r>
              <a:rPr dirty="0" sz="6050" spc="-295">
                <a:latin typeface="Verdana"/>
                <a:cs typeface="Verdana"/>
              </a:rPr>
              <a:t>entire</a:t>
            </a:r>
            <a:r>
              <a:rPr dirty="0" sz="6050" spc="-969">
                <a:latin typeface="Verdana"/>
                <a:cs typeface="Verdana"/>
              </a:rPr>
              <a:t> </a:t>
            </a:r>
            <a:r>
              <a:rPr dirty="0" sz="6050" spc="-390">
                <a:latin typeface="Verdana"/>
                <a:cs typeface="Verdana"/>
              </a:rPr>
              <a:t>customer  </a:t>
            </a:r>
            <a:r>
              <a:rPr dirty="0" sz="6050" spc="-204">
                <a:latin typeface="Verdana"/>
                <a:cs typeface="Verdana"/>
              </a:rPr>
              <a:t>acquisition </a:t>
            </a:r>
            <a:r>
              <a:rPr dirty="0" sz="6050" spc="-350">
                <a:latin typeface="Verdana"/>
                <a:cs typeface="Verdana"/>
              </a:rPr>
              <a:t>process </a:t>
            </a:r>
            <a:r>
              <a:rPr dirty="0" sz="6050" spc="-345">
                <a:latin typeface="Verdana"/>
                <a:cs typeface="Verdana"/>
              </a:rPr>
              <a:t>using </a:t>
            </a:r>
            <a:r>
              <a:rPr dirty="0" sz="6050" spc="-745">
                <a:latin typeface="Verdana"/>
                <a:cs typeface="Verdana"/>
              </a:rPr>
              <a:t>a </a:t>
            </a:r>
            <a:r>
              <a:rPr dirty="0" sz="6050" spc="-265">
                <a:latin typeface="Verdana"/>
                <a:cs typeface="Verdana"/>
              </a:rPr>
              <a:t>simple </a:t>
            </a:r>
            <a:r>
              <a:rPr dirty="0" u="heavy" sz="6050" spc="-405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automated </a:t>
            </a:r>
            <a:r>
              <a:rPr dirty="0" sz="6050" spc="-405">
                <a:latin typeface="Verdana"/>
                <a:cs typeface="Verdana"/>
              </a:rPr>
              <a:t> </a:t>
            </a:r>
            <a:r>
              <a:rPr dirty="0" sz="6050" spc="-320">
                <a:latin typeface="Verdana"/>
                <a:cs typeface="Verdana"/>
              </a:rPr>
              <a:t>presentation</a:t>
            </a:r>
            <a:r>
              <a:rPr dirty="0" sz="6050" spc="-975">
                <a:latin typeface="Verdana"/>
                <a:cs typeface="Verdana"/>
              </a:rPr>
              <a:t> </a:t>
            </a:r>
            <a:r>
              <a:rPr dirty="0" sz="6050" spc="-450">
                <a:latin typeface="Verdana"/>
                <a:cs typeface="Verdana"/>
              </a:rPr>
              <a:t>and</a:t>
            </a:r>
            <a:r>
              <a:rPr dirty="0" sz="6050" spc="-975">
                <a:latin typeface="Verdana"/>
                <a:cs typeface="Verdana"/>
              </a:rPr>
              <a:t> </a:t>
            </a:r>
            <a:r>
              <a:rPr dirty="0" sz="6050" spc="-745">
                <a:latin typeface="Verdana"/>
                <a:cs typeface="Verdana"/>
              </a:rPr>
              <a:t>a</a:t>
            </a:r>
            <a:r>
              <a:rPr dirty="0" sz="6050" spc="-975">
                <a:latin typeface="Verdana"/>
                <a:cs typeface="Verdana"/>
              </a:rPr>
              <a:t> </a:t>
            </a:r>
            <a:r>
              <a:rPr dirty="0" sz="6050" spc="-700" b="1">
                <a:latin typeface="Verdana"/>
                <a:cs typeface="Verdana"/>
              </a:rPr>
              <a:t>high</a:t>
            </a:r>
            <a:r>
              <a:rPr dirty="0" sz="6050" spc="-1080" b="1">
                <a:latin typeface="Verdana"/>
                <a:cs typeface="Verdana"/>
              </a:rPr>
              <a:t> </a:t>
            </a:r>
            <a:r>
              <a:rPr dirty="0" sz="6050" spc="-509" b="1">
                <a:latin typeface="Verdana"/>
                <a:cs typeface="Verdana"/>
              </a:rPr>
              <a:t>ticket</a:t>
            </a:r>
            <a:r>
              <a:rPr dirty="0" sz="6050" spc="-1080" b="1">
                <a:latin typeface="Verdana"/>
                <a:cs typeface="Verdana"/>
              </a:rPr>
              <a:t> </a:t>
            </a:r>
            <a:r>
              <a:rPr dirty="0" sz="6050" spc="-640" b="1">
                <a:latin typeface="Verdana"/>
                <a:cs typeface="Verdana"/>
              </a:rPr>
              <a:t>closer</a:t>
            </a:r>
            <a:r>
              <a:rPr dirty="0" sz="6050" spc="-910" b="1">
                <a:latin typeface="Verdana"/>
                <a:cs typeface="Verdana"/>
              </a:rPr>
              <a:t> </a:t>
            </a:r>
            <a:r>
              <a:rPr dirty="0" sz="6050" spc="-180">
                <a:latin typeface="Verdana"/>
                <a:cs typeface="Verdana"/>
              </a:rPr>
              <a:t>who</a:t>
            </a:r>
            <a:r>
              <a:rPr dirty="0" sz="6050" spc="-975">
                <a:latin typeface="Verdana"/>
                <a:cs typeface="Verdana"/>
              </a:rPr>
              <a:t> </a:t>
            </a:r>
            <a:r>
              <a:rPr dirty="0" sz="6050" spc="-305">
                <a:latin typeface="Verdana"/>
                <a:cs typeface="Verdana"/>
              </a:rPr>
              <a:t>enrols</a:t>
            </a:r>
            <a:endParaRPr sz="605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480"/>
              </a:spcBef>
            </a:pPr>
            <a:r>
              <a:rPr dirty="0" sz="6050" spc="-315">
                <a:latin typeface="Verdana"/>
                <a:cs typeface="Verdana"/>
              </a:rPr>
              <a:t>$3000</a:t>
            </a:r>
            <a:r>
              <a:rPr dirty="0" sz="6050" spc="-985">
                <a:latin typeface="Verdana"/>
                <a:cs typeface="Verdana"/>
              </a:rPr>
              <a:t> </a:t>
            </a:r>
            <a:r>
              <a:rPr dirty="0" sz="6050" spc="-315">
                <a:latin typeface="Verdana"/>
                <a:cs typeface="Verdana"/>
              </a:rPr>
              <a:t>-</a:t>
            </a:r>
            <a:r>
              <a:rPr dirty="0" sz="6050" spc="-980">
                <a:latin typeface="Verdana"/>
                <a:cs typeface="Verdana"/>
              </a:rPr>
              <a:t> </a:t>
            </a:r>
            <a:r>
              <a:rPr dirty="0" sz="6050" spc="-575">
                <a:latin typeface="Verdana"/>
                <a:cs typeface="Verdana"/>
              </a:rPr>
              <a:t>$10,000</a:t>
            </a:r>
            <a:r>
              <a:rPr dirty="0" sz="6050" spc="-980">
                <a:latin typeface="Verdana"/>
                <a:cs typeface="Verdana"/>
              </a:rPr>
              <a:t> </a:t>
            </a:r>
            <a:r>
              <a:rPr dirty="0" sz="6050" spc="-195">
                <a:latin typeface="Verdana"/>
                <a:cs typeface="Verdana"/>
              </a:rPr>
              <a:t>clients</a:t>
            </a:r>
            <a:r>
              <a:rPr dirty="0" sz="6050" spc="-980">
                <a:latin typeface="Verdana"/>
                <a:cs typeface="Verdana"/>
              </a:rPr>
              <a:t> </a:t>
            </a:r>
            <a:r>
              <a:rPr dirty="0" u="heavy" sz="6050" spc="-18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daily</a:t>
            </a:r>
            <a:r>
              <a:rPr dirty="0" sz="6050" spc="-985">
                <a:latin typeface="Verdana"/>
                <a:cs typeface="Verdana"/>
              </a:rPr>
              <a:t> </a:t>
            </a:r>
            <a:r>
              <a:rPr dirty="0" sz="6050" spc="-114">
                <a:latin typeface="Verdana"/>
                <a:cs typeface="Verdana"/>
              </a:rPr>
              <a:t>into</a:t>
            </a:r>
            <a:r>
              <a:rPr dirty="0" sz="6050" spc="-980">
                <a:latin typeface="Verdana"/>
                <a:cs typeface="Verdana"/>
              </a:rPr>
              <a:t> </a:t>
            </a:r>
            <a:r>
              <a:rPr dirty="0" sz="6050" spc="-350">
                <a:latin typeface="Verdana"/>
                <a:cs typeface="Verdana"/>
              </a:rPr>
              <a:t>your</a:t>
            </a:r>
            <a:r>
              <a:rPr dirty="0" sz="6050" spc="-980">
                <a:latin typeface="Verdana"/>
                <a:cs typeface="Verdana"/>
              </a:rPr>
              <a:t> </a:t>
            </a:r>
            <a:r>
              <a:rPr dirty="0" sz="6050" spc="-455">
                <a:latin typeface="Verdana"/>
                <a:cs typeface="Verdana"/>
              </a:rPr>
              <a:t>program?</a:t>
            </a:r>
            <a:endParaRPr sz="60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671" y="396019"/>
            <a:ext cx="10842915" cy="72336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549639" y="586191"/>
            <a:ext cx="5708611" cy="5716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803907" y="7959831"/>
            <a:ext cx="12077065" cy="2706370"/>
          </a:xfrm>
          <a:prstGeom prst="rect">
            <a:avLst/>
          </a:prstGeom>
        </p:spPr>
        <p:txBody>
          <a:bodyPr wrap="square" lIns="0" tIns="1670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15"/>
              </a:spcBef>
            </a:pPr>
            <a:r>
              <a:rPr dirty="0" sz="5100" spc="-325">
                <a:latin typeface="Verdana"/>
                <a:cs typeface="Verdana"/>
              </a:rPr>
              <a:t>“Launched</a:t>
            </a:r>
            <a:r>
              <a:rPr dirty="0" sz="5100" spc="-825">
                <a:latin typeface="Verdana"/>
                <a:cs typeface="Verdana"/>
              </a:rPr>
              <a:t> </a:t>
            </a:r>
            <a:r>
              <a:rPr dirty="0" sz="5100" spc="-515">
                <a:latin typeface="Verdana"/>
                <a:cs typeface="Verdana"/>
              </a:rPr>
              <a:t>my</a:t>
            </a:r>
            <a:r>
              <a:rPr dirty="0" sz="5100" spc="-825">
                <a:latin typeface="Verdana"/>
                <a:cs typeface="Verdana"/>
              </a:rPr>
              <a:t> </a:t>
            </a:r>
            <a:r>
              <a:rPr dirty="0" sz="5100" spc="-455" b="1">
                <a:latin typeface="Verdana"/>
                <a:cs typeface="Verdana"/>
              </a:rPr>
              <a:t>first</a:t>
            </a:r>
            <a:r>
              <a:rPr dirty="0" sz="5100" spc="-910" b="1">
                <a:latin typeface="Verdana"/>
                <a:cs typeface="Verdana"/>
              </a:rPr>
              <a:t> </a:t>
            </a:r>
            <a:r>
              <a:rPr dirty="0" sz="5100" spc="-695" b="1">
                <a:latin typeface="Verdana"/>
                <a:cs typeface="Verdana"/>
              </a:rPr>
              <a:t>course</a:t>
            </a:r>
            <a:r>
              <a:rPr dirty="0" sz="5100" spc="-775" b="1">
                <a:latin typeface="Verdana"/>
                <a:cs typeface="Verdana"/>
              </a:rPr>
              <a:t> </a:t>
            </a:r>
            <a:r>
              <a:rPr dirty="0" sz="5100" spc="-390">
                <a:latin typeface="Verdana"/>
                <a:cs typeface="Verdana"/>
              </a:rPr>
              <a:t>and</a:t>
            </a:r>
            <a:r>
              <a:rPr dirty="0" sz="5100" spc="-825">
                <a:latin typeface="Verdana"/>
                <a:cs typeface="Verdana"/>
              </a:rPr>
              <a:t> </a:t>
            </a:r>
            <a:r>
              <a:rPr dirty="0" sz="5100" spc="-855" b="1">
                <a:latin typeface="Verdana"/>
                <a:cs typeface="Verdana"/>
              </a:rPr>
              <a:t>made</a:t>
            </a:r>
            <a:endParaRPr sz="5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dirty="0" sz="5100" spc="-635" b="1">
                <a:latin typeface="Verdana"/>
                <a:cs typeface="Verdana"/>
              </a:rPr>
              <a:t>$200,000 </a:t>
            </a:r>
            <a:r>
              <a:rPr dirty="0" sz="5100" spc="-90">
                <a:latin typeface="Verdana"/>
                <a:cs typeface="Verdana"/>
              </a:rPr>
              <a:t>with</a:t>
            </a:r>
            <a:r>
              <a:rPr dirty="0" sz="5100" spc="-1450">
                <a:latin typeface="Verdana"/>
                <a:cs typeface="Verdana"/>
              </a:rPr>
              <a:t> </a:t>
            </a:r>
            <a:r>
              <a:rPr dirty="0" sz="5100" spc="-345">
                <a:latin typeface="Verdana"/>
                <a:cs typeface="Verdana"/>
              </a:rPr>
              <a:t>Shaqir’s </a:t>
            </a:r>
            <a:r>
              <a:rPr dirty="0" sz="5100" spc="-210">
                <a:latin typeface="Verdana"/>
                <a:cs typeface="Verdana"/>
              </a:rPr>
              <a:t>Mentoring”</a:t>
            </a:r>
            <a:endParaRPr sz="5100">
              <a:latin typeface="Verdana"/>
              <a:cs typeface="Verdana"/>
            </a:endParaRPr>
          </a:p>
          <a:p>
            <a:pPr marL="7917815">
              <a:lnSpc>
                <a:spcPct val="100000"/>
              </a:lnSpc>
              <a:spcBef>
                <a:spcPts val="1810"/>
              </a:spcBef>
            </a:pPr>
            <a:r>
              <a:rPr dirty="0" sz="3850" spc="-275" b="1">
                <a:solidFill>
                  <a:srgbClr val="990000"/>
                </a:solidFill>
                <a:latin typeface="Verdana"/>
                <a:cs typeface="Verdana"/>
              </a:rPr>
              <a:t>-</a:t>
            </a:r>
            <a:r>
              <a:rPr dirty="0" sz="3850" spc="-925" b="1">
                <a:solidFill>
                  <a:srgbClr val="990000"/>
                </a:solidFill>
                <a:latin typeface="Verdana"/>
                <a:cs typeface="Verdana"/>
              </a:rPr>
              <a:t> </a:t>
            </a:r>
            <a:r>
              <a:rPr dirty="0" sz="3850" spc="-509" b="1">
                <a:solidFill>
                  <a:srgbClr val="990000"/>
                </a:solidFill>
                <a:latin typeface="Verdana"/>
                <a:cs typeface="Verdana"/>
              </a:rPr>
              <a:t>Venkata </a:t>
            </a:r>
            <a:r>
              <a:rPr dirty="0" sz="3850" spc="-400" b="1">
                <a:solidFill>
                  <a:srgbClr val="990000"/>
                </a:solidFill>
                <a:latin typeface="Verdana"/>
                <a:cs typeface="Verdana"/>
              </a:rPr>
              <a:t>Konidala</a:t>
            </a:r>
            <a:endParaRPr sz="38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4711" y="1443202"/>
            <a:ext cx="17712690" cy="9012555"/>
            <a:chOff x="1024711" y="1443202"/>
            <a:chExt cx="17712690" cy="9012555"/>
          </a:xfrm>
        </p:grpSpPr>
        <p:sp>
          <p:nvSpPr>
            <p:cNvPr id="3" name="object 3"/>
            <p:cNvSpPr/>
            <p:nvPr/>
          </p:nvSpPr>
          <p:spPr>
            <a:xfrm>
              <a:off x="10867836" y="2124089"/>
              <a:ext cx="7869027" cy="833125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8541927" y="1521733"/>
              <a:ext cx="4450080" cy="2459990"/>
            </a:xfrm>
            <a:custGeom>
              <a:avLst/>
              <a:gdLst/>
              <a:ahLst/>
              <a:cxnLst/>
              <a:rect l="l" t="t" r="r" b="b"/>
              <a:pathLst>
                <a:path w="4450080" h="2459990">
                  <a:moveTo>
                    <a:pt x="4449823" y="0"/>
                  </a:moveTo>
                  <a:lnTo>
                    <a:pt x="68731" y="2421578"/>
                  </a:lnTo>
                  <a:lnTo>
                    <a:pt x="0" y="2459568"/>
                  </a:lnTo>
                </a:path>
              </a:pathLst>
            </a:custGeom>
            <a:ln w="157063">
              <a:solidFill>
                <a:srgbClr val="EE220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8093826" y="3684882"/>
              <a:ext cx="659765" cy="544195"/>
            </a:xfrm>
            <a:custGeom>
              <a:avLst/>
              <a:gdLst/>
              <a:ahLst/>
              <a:cxnLst/>
              <a:rect l="l" t="t" r="r" b="b"/>
              <a:pathLst>
                <a:path w="659765" h="544195">
                  <a:moveTo>
                    <a:pt x="374009" y="0"/>
                  </a:moveTo>
                  <a:lnTo>
                    <a:pt x="0" y="544119"/>
                  </a:lnTo>
                  <a:lnTo>
                    <a:pt x="659697" y="516863"/>
                  </a:lnTo>
                  <a:lnTo>
                    <a:pt x="374009" y="0"/>
                  </a:lnTo>
                  <a:close/>
                </a:path>
              </a:pathLst>
            </a:custGeom>
            <a:solidFill>
              <a:srgbClr val="EE220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24711" y="4412054"/>
              <a:ext cx="8159867" cy="524459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154529" y="364251"/>
            <a:ext cx="8858885" cy="90551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5750" spc="-750"/>
              <a:t>Paul </a:t>
            </a:r>
            <a:r>
              <a:rPr dirty="0" sz="5750" spc="-940"/>
              <a:t>has </a:t>
            </a:r>
            <a:r>
              <a:rPr dirty="0" sz="5750" spc="-785"/>
              <a:t>now </a:t>
            </a:r>
            <a:r>
              <a:rPr dirty="0" sz="5750" spc="-955"/>
              <a:t>made</a:t>
            </a:r>
            <a:r>
              <a:rPr dirty="0" sz="5750" spc="-1650"/>
              <a:t> </a:t>
            </a:r>
            <a:r>
              <a:rPr dirty="0" sz="5750" spc="-1225"/>
              <a:t>$10MM+</a:t>
            </a:r>
            <a:endParaRPr sz="575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40575" y="255110"/>
            <a:ext cx="6074034" cy="107983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252366" y="1957709"/>
            <a:ext cx="4150931" cy="73931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841075" y="2397832"/>
            <a:ext cx="6512890" cy="65128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7213" y="2158962"/>
            <a:ext cx="10200640" cy="706183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3112770">
              <a:lnSpc>
                <a:spcPct val="119900"/>
              </a:lnSpc>
              <a:spcBef>
                <a:spcPts val="95"/>
              </a:spcBef>
            </a:pPr>
            <a:r>
              <a:rPr dirty="0" sz="5100" spc="-395">
                <a:latin typeface="Verdana"/>
                <a:cs typeface="Verdana"/>
              </a:rPr>
              <a:t>“I </a:t>
            </a:r>
            <a:r>
              <a:rPr dirty="0" sz="5100" spc="-185">
                <a:latin typeface="Verdana"/>
                <a:cs typeface="Verdana"/>
              </a:rPr>
              <a:t>got </a:t>
            </a:r>
            <a:r>
              <a:rPr dirty="0" sz="5100" spc="-310">
                <a:latin typeface="Verdana"/>
                <a:cs typeface="Verdana"/>
              </a:rPr>
              <a:t>started </a:t>
            </a:r>
            <a:r>
              <a:rPr dirty="0" sz="5100" spc="-90">
                <a:latin typeface="Verdana"/>
                <a:cs typeface="Verdana"/>
              </a:rPr>
              <a:t>with  </a:t>
            </a:r>
            <a:r>
              <a:rPr dirty="0" sz="5100" spc="-345">
                <a:latin typeface="Verdana"/>
                <a:cs typeface="Verdana"/>
              </a:rPr>
              <a:t>Shaqir’s</a:t>
            </a:r>
            <a:r>
              <a:rPr dirty="0" sz="5100" spc="-1370">
                <a:latin typeface="Verdana"/>
                <a:cs typeface="Verdana"/>
              </a:rPr>
              <a:t> </a:t>
            </a:r>
            <a:r>
              <a:rPr dirty="0" sz="5100" spc="-630" b="1">
                <a:latin typeface="Verdana"/>
                <a:cs typeface="Verdana"/>
              </a:rPr>
              <a:t>3-Step </a:t>
            </a:r>
            <a:r>
              <a:rPr dirty="0" sz="5100" spc="-550" b="1">
                <a:latin typeface="Verdana"/>
                <a:cs typeface="Verdana"/>
              </a:rPr>
              <a:t>funnel </a:t>
            </a:r>
            <a:r>
              <a:rPr dirty="0" sz="5100" spc="-85">
                <a:latin typeface="Verdana"/>
                <a:cs typeface="Verdana"/>
              </a:rPr>
              <a:t>to  </a:t>
            </a:r>
            <a:r>
              <a:rPr dirty="0" sz="5100" spc="-490">
                <a:latin typeface="Verdana"/>
                <a:cs typeface="Verdana"/>
              </a:rPr>
              <a:t>make </a:t>
            </a:r>
            <a:r>
              <a:rPr dirty="0" sz="5100" spc="-515">
                <a:latin typeface="Verdana"/>
                <a:cs typeface="Verdana"/>
              </a:rPr>
              <a:t>my </a:t>
            </a:r>
            <a:r>
              <a:rPr dirty="0" sz="5100" spc="-195">
                <a:latin typeface="Verdana"/>
                <a:cs typeface="Verdana"/>
              </a:rPr>
              <a:t>first </a:t>
            </a:r>
            <a:r>
              <a:rPr dirty="0" sz="5100" spc="-470">
                <a:latin typeface="Verdana"/>
                <a:cs typeface="Verdana"/>
              </a:rPr>
              <a:t>3 </a:t>
            </a:r>
            <a:r>
              <a:rPr dirty="0" sz="5100" spc="-335">
                <a:latin typeface="Verdana"/>
                <a:cs typeface="Verdana"/>
              </a:rPr>
              <a:t>sales  </a:t>
            </a:r>
            <a:r>
              <a:rPr dirty="0" sz="5100" spc="-165">
                <a:latin typeface="Verdana"/>
                <a:cs typeface="Verdana"/>
              </a:rPr>
              <a:t>online</a:t>
            </a:r>
            <a:r>
              <a:rPr dirty="0" sz="5100" spc="-1500">
                <a:latin typeface="Verdana"/>
                <a:cs typeface="Verdana"/>
              </a:rPr>
              <a:t> </a:t>
            </a:r>
            <a:r>
              <a:rPr dirty="0" sz="5100" spc="-390">
                <a:latin typeface="Verdana"/>
                <a:cs typeface="Verdana"/>
              </a:rPr>
              <a:t>and </a:t>
            </a:r>
            <a:r>
              <a:rPr dirty="0" sz="5100" spc="-610">
                <a:latin typeface="Verdana"/>
                <a:cs typeface="Verdana"/>
              </a:rPr>
              <a:t>$12,000…I’m </a:t>
            </a:r>
            <a:r>
              <a:rPr dirty="0" sz="5100" spc="-635">
                <a:latin typeface="Verdana"/>
                <a:cs typeface="Verdana"/>
              </a:rPr>
              <a:t>a  </a:t>
            </a:r>
            <a:r>
              <a:rPr dirty="0" sz="5100" spc="-285">
                <a:latin typeface="Verdana"/>
                <a:cs typeface="Verdana"/>
              </a:rPr>
              <a:t>beginner </a:t>
            </a:r>
            <a:r>
              <a:rPr dirty="0" sz="5100" spc="-390">
                <a:latin typeface="Verdana"/>
                <a:cs typeface="Verdana"/>
              </a:rPr>
              <a:t>and </a:t>
            </a:r>
            <a:r>
              <a:rPr dirty="0" u="heavy" sz="5100" spc="-17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this </a:t>
            </a:r>
            <a:r>
              <a:rPr dirty="0" sz="5100" spc="-170">
                <a:latin typeface="Verdana"/>
                <a:cs typeface="Verdana"/>
              </a:rPr>
              <a:t> </a:t>
            </a:r>
            <a:r>
              <a:rPr dirty="0" u="heavy" sz="5100" spc="-22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absolutely</a:t>
            </a:r>
            <a:r>
              <a:rPr dirty="0" u="heavy" sz="5100" spc="-835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dirty="0" u="heavy" sz="5100" spc="-31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works!</a:t>
            </a:r>
            <a:r>
              <a:rPr dirty="0" sz="5100" spc="-310">
                <a:latin typeface="Verdana"/>
                <a:cs typeface="Verdana"/>
              </a:rPr>
              <a:t>”</a:t>
            </a:r>
            <a:endParaRPr sz="5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5550">
              <a:latin typeface="Verdana"/>
              <a:cs typeface="Verdana"/>
            </a:endParaRPr>
          </a:p>
          <a:p>
            <a:pPr marL="305435">
              <a:lnSpc>
                <a:spcPct val="100000"/>
              </a:lnSpc>
            </a:pPr>
            <a:r>
              <a:rPr dirty="0" sz="3850" spc="-275" b="1">
                <a:solidFill>
                  <a:srgbClr val="990000"/>
                </a:solidFill>
                <a:latin typeface="Verdana"/>
                <a:cs typeface="Verdana"/>
              </a:rPr>
              <a:t>-</a:t>
            </a:r>
            <a:r>
              <a:rPr dirty="0" sz="3850" spc="-690" b="1">
                <a:solidFill>
                  <a:srgbClr val="990000"/>
                </a:solidFill>
                <a:latin typeface="Verdana"/>
                <a:cs typeface="Verdana"/>
              </a:rPr>
              <a:t> </a:t>
            </a:r>
            <a:r>
              <a:rPr dirty="0" sz="3850" spc="-445" b="1">
                <a:solidFill>
                  <a:srgbClr val="990000"/>
                </a:solidFill>
                <a:latin typeface="Verdana"/>
                <a:cs typeface="Verdana"/>
              </a:rPr>
              <a:t>Glenda,</a:t>
            </a:r>
            <a:r>
              <a:rPr dirty="0" sz="3850" spc="-690" b="1">
                <a:solidFill>
                  <a:srgbClr val="990000"/>
                </a:solidFill>
                <a:latin typeface="Verdana"/>
                <a:cs typeface="Verdana"/>
              </a:rPr>
              <a:t> </a:t>
            </a:r>
            <a:r>
              <a:rPr dirty="0" sz="3850" spc="-470" b="1">
                <a:solidFill>
                  <a:srgbClr val="990000"/>
                </a:solidFill>
                <a:latin typeface="Verdana"/>
                <a:cs typeface="Verdana"/>
              </a:rPr>
              <a:t>Real</a:t>
            </a:r>
            <a:r>
              <a:rPr dirty="0" sz="3850" spc="-690" b="1">
                <a:solidFill>
                  <a:srgbClr val="990000"/>
                </a:solidFill>
                <a:latin typeface="Verdana"/>
                <a:cs typeface="Verdana"/>
              </a:rPr>
              <a:t> </a:t>
            </a:r>
            <a:r>
              <a:rPr dirty="0" sz="3850" spc="-475" b="1">
                <a:solidFill>
                  <a:srgbClr val="990000"/>
                </a:solidFill>
                <a:latin typeface="Verdana"/>
                <a:cs typeface="Verdana"/>
              </a:rPr>
              <a:t>Estate</a:t>
            </a:r>
            <a:r>
              <a:rPr dirty="0" sz="3850" spc="-690" b="1">
                <a:solidFill>
                  <a:srgbClr val="990000"/>
                </a:solidFill>
                <a:latin typeface="Verdana"/>
                <a:cs typeface="Verdana"/>
              </a:rPr>
              <a:t> </a:t>
            </a:r>
            <a:r>
              <a:rPr dirty="0" sz="3850" spc="-405" b="1">
                <a:solidFill>
                  <a:srgbClr val="990000"/>
                </a:solidFill>
                <a:latin typeface="Verdana"/>
                <a:cs typeface="Verdana"/>
              </a:rPr>
              <a:t>Developer</a:t>
            </a:r>
            <a:r>
              <a:rPr dirty="0" sz="3850" spc="-685" b="1">
                <a:solidFill>
                  <a:srgbClr val="990000"/>
                </a:solidFill>
                <a:latin typeface="Verdana"/>
                <a:cs typeface="Verdana"/>
              </a:rPr>
              <a:t> </a:t>
            </a:r>
            <a:r>
              <a:rPr dirty="0" sz="3850" spc="-430" b="1">
                <a:solidFill>
                  <a:srgbClr val="990000"/>
                </a:solidFill>
                <a:latin typeface="Verdana"/>
                <a:cs typeface="Verdana"/>
              </a:rPr>
              <a:t>from</a:t>
            </a:r>
            <a:r>
              <a:rPr dirty="0" sz="3850" spc="-690" b="1">
                <a:solidFill>
                  <a:srgbClr val="990000"/>
                </a:solidFill>
                <a:latin typeface="Verdana"/>
                <a:cs typeface="Verdana"/>
              </a:rPr>
              <a:t> </a:t>
            </a:r>
            <a:r>
              <a:rPr dirty="0" sz="3850" spc="-425" b="1">
                <a:solidFill>
                  <a:srgbClr val="990000"/>
                </a:solidFill>
                <a:latin typeface="Verdana"/>
                <a:cs typeface="Verdana"/>
              </a:rPr>
              <a:t>Toronto</a:t>
            </a:r>
            <a:endParaRPr sz="385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11652" y="962714"/>
            <a:ext cx="10433085" cy="68721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1786" y="839629"/>
            <a:ext cx="7021830" cy="79838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9900"/>
              </a:lnSpc>
              <a:spcBef>
                <a:spcPts val="95"/>
              </a:spcBef>
            </a:pPr>
            <a:r>
              <a:rPr dirty="0" sz="5100" spc="-105">
                <a:latin typeface="Verdana"/>
                <a:cs typeface="Verdana"/>
              </a:rPr>
              <a:t>“After </a:t>
            </a:r>
            <a:r>
              <a:rPr dirty="0" sz="5100" spc="-715" b="1">
                <a:latin typeface="Verdana"/>
                <a:cs typeface="Verdana"/>
              </a:rPr>
              <a:t>20 </a:t>
            </a:r>
            <a:r>
              <a:rPr dirty="0" sz="5100" spc="-750" b="1">
                <a:latin typeface="Verdana"/>
                <a:cs typeface="Verdana"/>
              </a:rPr>
              <a:t>Years </a:t>
            </a:r>
            <a:r>
              <a:rPr dirty="0" sz="5100" spc="-1025" b="1">
                <a:latin typeface="Verdana"/>
                <a:cs typeface="Verdana"/>
              </a:rPr>
              <a:t>In  </a:t>
            </a:r>
            <a:r>
              <a:rPr dirty="0" sz="5100" spc="-555" b="1">
                <a:latin typeface="Verdana"/>
                <a:cs typeface="Verdana"/>
              </a:rPr>
              <a:t>Corporate </a:t>
            </a:r>
            <a:r>
              <a:rPr dirty="0" sz="5100" spc="-105">
                <a:latin typeface="Verdana"/>
                <a:cs typeface="Verdana"/>
              </a:rPr>
              <a:t>As </a:t>
            </a:r>
            <a:r>
              <a:rPr dirty="0" sz="5100" spc="190">
                <a:latin typeface="Verdana"/>
                <a:cs typeface="Verdana"/>
              </a:rPr>
              <a:t>A </a:t>
            </a:r>
            <a:r>
              <a:rPr dirty="0" sz="5100" spc="-400">
                <a:latin typeface="Verdana"/>
                <a:cs typeface="Verdana"/>
              </a:rPr>
              <a:t>Brand  </a:t>
            </a:r>
            <a:r>
              <a:rPr dirty="0" sz="5100" spc="-330">
                <a:latin typeface="Verdana"/>
                <a:cs typeface="Verdana"/>
              </a:rPr>
              <a:t>Executive, </a:t>
            </a:r>
            <a:r>
              <a:rPr dirty="0" sz="5100" spc="-195">
                <a:latin typeface="Verdana"/>
                <a:cs typeface="Verdana"/>
              </a:rPr>
              <a:t>Working </a:t>
            </a:r>
            <a:r>
              <a:rPr dirty="0" sz="5100" spc="-280">
                <a:latin typeface="Verdana"/>
                <a:cs typeface="Verdana"/>
              </a:rPr>
              <a:t>For  </a:t>
            </a:r>
            <a:r>
              <a:rPr dirty="0" sz="5100" spc="-220">
                <a:latin typeface="Verdana"/>
                <a:cs typeface="Verdana"/>
              </a:rPr>
              <a:t>Marlboro </a:t>
            </a:r>
            <a:r>
              <a:rPr dirty="0" sz="5100" spc="-994" b="1">
                <a:latin typeface="Verdana"/>
                <a:cs typeface="Verdana"/>
              </a:rPr>
              <a:t>Ian </a:t>
            </a:r>
            <a:r>
              <a:rPr dirty="0" sz="5100" spc="-600" b="1">
                <a:latin typeface="Verdana"/>
                <a:cs typeface="Verdana"/>
              </a:rPr>
              <a:t>Went</a:t>
            </a:r>
            <a:r>
              <a:rPr dirty="0" sz="5100" spc="-1480" b="1">
                <a:latin typeface="Verdana"/>
                <a:cs typeface="Verdana"/>
              </a:rPr>
              <a:t> </a:t>
            </a:r>
            <a:r>
              <a:rPr dirty="0" sz="5100" spc="-415" b="1">
                <a:latin typeface="Verdana"/>
                <a:cs typeface="Verdana"/>
              </a:rPr>
              <a:t>Onto  </a:t>
            </a:r>
            <a:r>
              <a:rPr dirty="0" sz="5100" spc="-720" b="1">
                <a:latin typeface="Verdana"/>
                <a:cs typeface="Verdana"/>
              </a:rPr>
              <a:t>Make </a:t>
            </a:r>
            <a:r>
              <a:rPr dirty="0" sz="5100" spc="-475" b="1">
                <a:latin typeface="Verdana"/>
                <a:cs typeface="Verdana"/>
              </a:rPr>
              <a:t>Over </a:t>
            </a:r>
            <a:r>
              <a:rPr dirty="0" sz="5100" spc="-630" b="1">
                <a:latin typeface="Verdana"/>
                <a:cs typeface="Verdana"/>
              </a:rPr>
              <a:t>$30,000</a:t>
            </a:r>
            <a:r>
              <a:rPr dirty="0" sz="5100" spc="-1465" b="1">
                <a:latin typeface="Verdana"/>
                <a:cs typeface="Verdana"/>
              </a:rPr>
              <a:t> </a:t>
            </a:r>
            <a:r>
              <a:rPr dirty="0" sz="5100" spc="-1025" b="1">
                <a:latin typeface="Verdana"/>
                <a:cs typeface="Verdana"/>
              </a:rPr>
              <a:t>In </a:t>
            </a:r>
            <a:r>
              <a:rPr dirty="0" sz="5100" spc="-245" b="1">
                <a:latin typeface="Verdana"/>
                <a:cs typeface="Verdana"/>
              </a:rPr>
              <a:t>A  </a:t>
            </a:r>
            <a:r>
              <a:rPr dirty="0" sz="5100" spc="-585" b="1">
                <a:latin typeface="Verdana"/>
                <a:cs typeface="Verdana"/>
              </a:rPr>
              <a:t>Single </a:t>
            </a:r>
            <a:r>
              <a:rPr dirty="0" sz="5100" spc="-670" b="1">
                <a:latin typeface="Verdana"/>
                <a:cs typeface="Verdana"/>
              </a:rPr>
              <a:t>Weekend </a:t>
            </a:r>
            <a:r>
              <a:rPr dirty="0" sz="5100" spc="-240">
                <a:latin typeface="Verdana"/>
                <a:cs typeface="Verdana"/>
              </a:rPr>
              <a:t>Selling  </a:t>
            </a:r>
            <a:r>
              <a:rPr dirty="0" sz="5100" spc="-120">
                <a:latin typeface="Verdana"/>
                <a:cs typeface="Verdana"/>
              </a:rPr>
              <a:t>Digital</a:t>
            </a:r>
            <a:r>
              <a:rPr dirty="0" sz="5100" spc="-830">
                <a:latin typeface="Verdana"/>
                <a:cs typeface="Verdana"/>
              </a:rPr>
              <a:t> </a:t>
            </a:r>
            <a:r>
              <a:rPr dirty="0" sz="5100" spc="-380">
                <a:latin typeface="Verdana"/>
                <a:cs typeface="Verdana"/>
              </a:rPr>
              <a:t>Products...”</a:t>
            </a:r>
            <a:endParaRPr sz="5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5450">
              <a:latin typeface="Verdana"/>
              <a:cs typeface="Verdana"/>
            </a:endParaRPr>
          </a:p>
          <a:p>
            <a:pPr marL="232410">
              <a:lnSpc>
                <a:spcPct val="100000"/>
              </a:lnSpc>
            </a:pPr>
            <a:r>
              <a:rPr dirty="0" sz="3850" spc="-275" b="1">
                <a:solidFill>
                  <a:srgbClr val="990000"/>
                </a:solidFill>
                <a:latin typeface="Verdana"/>
                <a:cs typeface="Verdana"/>
              </a:rPr>
              <a:t>-</a:t>
            </a:r>
            <a:r>
              <a:rPr dirty="0" sz="3850" spc="-690" b="1">
                <a:solidFill>
                  <a:srgbClr val="990000"/>
                </a:solidFill>
                <a:latin typeface="Verdana"/>
                <a:cs typeface="Verdana"/>
              </a:rPr>
              <a:t> </a:t>
            </a:r>
            <a:r>
              <a:rPr dirty="0" sz="3850" spc="-745" b="1">
                <a:solidFill>
                  <a:srgbClr val="990000"/>
                </a:solidFill>
                <a:latin typeface="Verdana"/>
                <a:cs typeface="Verdana"/>
              </a:rPr>
              <a:t>Ian</a:t>
            </a:r>
            <a:r>
              <a:rPr dirty="0" sz="3850" spc="-685" b="1">
                <a:solidFill>
                  <a:srgbClr val="990000"/>
                </a:solidFill>
                <a:latin typeface="Verdana"/>
                <a:cs typeface="Verdana"/>
              </a:rPr>
              <a:t> </a:t>
            </a:r>
            <a:r>
              <a:rPr dirty="0" sz="3850" spc="-420" b="1">
                <a:solidFill>
                  <a:srgbClr val="990000"/>
                </a:solidFill>
                <a:latin typeface="Verdana"/>
                <a:cs typeface="Verdana"/>
              </a:rPr>
              <a:t>Billingham,</a:t>
            </a:r>
            <a:r>
              <a:rPr dirty="0" sz="3850" spc="-685" b="1">
                <a:solidFill>
                  <a:srgbClr val="990000"/>
                </a:solidFill>
                <a:latin typeface="Verdana"/>
                <a:cs typeface="Verdana"/>
              </a:rPr>
              <a:t> </a:t>
            </a:r>
            <a:r>
              <a:rPr dirty="0" sz="3850" spc="-434" b="1">
                <a:solidFill>
                  <a:srgbClr val="990000"/>
                </a:solidFill>
                <a:latin typeface="Verdana"/>
                <a:cs typeface="Verdana"/>
              </a:rPr>
              <a:t>Hong</a:t>
            </a:r>
            <a:r>
              <a:rPr dirty="0" sz="3850" spc="-690" b="1">
                <a:solidFill>
                  <a:srgbClr val="990000"/>
                </a:solidFill>
                <a:latin typeface="Verdana"/>
                <a:cs typeface="Verdana"/>
              </a:rPr>
              <a:t> </a:t>
            </a:r>
            <a:r>
              <a:rPr dirty="0" sz="3850" spc="-455" b="1">
                <a:solidFill>
                  <a:srgbClr val="990000"/>
                </a:solidFill>
                <a:latin typeface="Verdana"/>
                <a:cs typeface="Verdana"/>
              </a:rPr>
              <a:t>Kong</a:t>
            </a:r>
            <a:endParaRPr sz="385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252483" y="554559"/>
            <a:ext cx="9334616" cy="46381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5769070" y="5527160"/>
            <a:ext cx="14011910" cy="5654675"/>
            <a:chOff x="5769070" y="5527160"/>
            <a:chExt cx="14011910" cy="5654675"/>
          </a:xfrm>
        </p:grpSpPr>
        <p:sp>
          <p:nvSpPr>
            <p:cNvPr id="5" name="object 5"/>
            <p:cNvSpPr/>
            <p:nvPr/>
          </p:nvSpPr>
          <p:spPr>
            <a:xfrm>
              <a:off x="9728311" y="5527160"/>
              <a:ext cx="10052050" cy="565427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47601" y="7287231"/>
              <a:ext cx="3345179" cy="831215"/>
            </a:xfrm>
            <a:custGeom>
              <a:avLst/>
              <a:gdLst/>
              <a:ahLst/>
              <a:cxnLst/>
              <a:rect l="l" t="t" r="r" b="b"/>
              <a:pathLst>
                <a:path w="3345179" h="831215">
                  <a:moveTo>
                    <a:pt x="0" y="831034"/>
                  </a:moveTo>
                  <a:lnTo>
                    <a:pt x="3268358" y="18937"/>
                  </a:lnTo>
                  <a:lnTo>
                    <a:pt x="3344572" y="0"/>
                  </a:lnTo>
                </a:path>
              </a:pathLst>
            </a:custGeom>
            <a:ln w="157063">
              <a:solidFill>
                <a:srgbClr val="EE220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044750" y="7019608"/>
              <a:ext cx="644525" cy="573405"/>
            </a:xfrm>
            <a:custGeom>
              <a:avLst/>
              <a:gdLst/>
              <a:ahLst/>
              <a:cxnLst/>
              <a:rect l="l" t="t" r="r" b="b"/>
              <a:pathLst>
                <a:path w="644525" h="573404">
                  <a:moveTo>
                    <a:pt x="0" y="0"/>
                  </a:moveTo>
                  <a:lnTo>
                    <a:pt x="142414" y="573134"/>
                  </a:lnTo>
                  <a:lnTo>
                    <a:pt x="644336" y="144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220C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3222" y="628253"/>
            <a:ext cx="10052050" cy="10052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2386952" y="1798070"/>
            <a:ext cx="6184419" cy="61844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24792" y="503332"/>
            <a:ext cx="8253486" cy="10301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431317" y="5396798"/>
            <a:ext cx="4709908" cy="15898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725586" y="172308"/>
            <a:ext cx="10132695" cy="11136630"/>
            <a:chOff x="725586" y="172308"/>
            <a:chExt cx="10132695" cy="11136630"/>
          </a:xfrm>
        </p:grpSpPr>
        <p:sp>
          <p:nvSpPr>
            <p:cNvPr id="5" name="object 5"/>
            <p:cNvSpPr/>
            <p:nvPr/>
          </p:nvSpPr>
          <p:spPr>
            <a:xfrm>
              <a:off x="1431317" y="7493112"/>
              <a:ext cx="4709908" cy="158984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431317" y="8910968"/>
              <a:ext cx="4709908" cy="158984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431317" y="7493112"/>
              <a:ext cx="4709908" cy="158984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431317" y="9759793"/>
              <a:ext cx="4709908" cy="154876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50135" y="6046403"/>
              <a:ext cx="10007632" cy="52621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25586" y="5252457"/>
              <a:ext cx="5808838" cy="19607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114908" y="172308"/>
              <a:ext cx="7589465" cy="569209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55197" y="0"/>
            <a:ext cx="12576175" cy="11308715"/>
            <a:chOff x="1255197" y="0"/>
            <a:chExt cx="12576175" cy="11308715"/>
          </a:xfrm>
        </p:grpSpPr>
        <p:sp>
          <p:nvSpPr>
            <p:cNvPr id="3" name="object 3"/>
            <p:cNvSpPr/>
            <p:nvPr/>
          </p:nvSpPr>
          <p:spPr>
            <a:xfrm>
              <a:off x="6272866" y="0"/>
              <a:ext cx="7558366" cy="113085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255197" y="6036182"/>
              <a:ext cx="5072380" cy="3333750"/>
            </a:xfrm>
            <a:custGeom>
              <a:avLst/>
              <a:gdLst/>
              <a:ahLst/>
              <a:cxnLst/>
              <a:rect l="l" t="t" r="r" b="b"/>
              <a:pathLst>
                <a:path w="5072380" h="3333750">
                  <a:moveTo>
                    <a:pt x="177010" y="0"/>
                  </a:moveTo>
                  <a:lnTo>
                    <a:pt x="0" y="284493"/>
                  </a:lnTo>
                  <a:lnTo>
                    <a:pt x="4414315" y="3031028"/>
                  </a:lnTo>
                  <a:lnTo>
                    <a:pt x="4226248" y="3333301"/>
                  </a:lnTo>
                  <a:lnTo>
                    <a:pt x="5071814" y="3242801"/>
                  </a:lnTo>
                  <a:lnTo>
                    <a:pt x="4779404" y="2444250"/>
                  </a:lnTo>
                  <a:lnTo>
                    <a:pt x="4591326" y="2746534"/>
                  </a:lnTo>
                  <a:lnTo>
                    <a:pt x="177010" y="0"/>
                  </a:lnTo>
                  <a:close/>
                </a:path>
              </a:pathLst>
            </a:custGeom>
            <a:solidFill>
              <a:srgbClr val="EE220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130" y="5044737"/>
            <a:ext cx="4131945" cy="80454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5100" spc="-690"/>
              <a:t>$500K/Month</a:t>
            </a:r>
            <a:endParaRPr sz="51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9618" y="1505578"/>
            <a:ext cx="14234794" cy="115633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400" spc="-800"/>
              <a:t>What</a:t>
            </a:r>
            <a:r>
              <a:rPr dirty="0" sz="7400" spc="-1330"/>
              <a:t> </a:t>
            </a:r>
            <a:r>
              <a:rPr dirty="0" sz="7400" spc="-795"/>
              <a:t>would</a:t>
            </a:r>
            <a:r>
              <a:rPr dirty="0" sz="7400" spc="-1325"/>
              <a:t> </a:t>
            </a:r>
            <a:r>
              <a:rPr dirty="0" sz="7400" spc="-840"/>
              <a:t>your</a:t>
            </a:r>
            <a:r>
              <a:rPr dirty="0" sz="7400" spc="-1325"/>
              <a:t> </a:t>
            </a:r>
            <a:r>
              <a:rPr dirty="0" sz="7400" spc="-355"/>
              <a:t>life</a:t>
            </a:r>
            <a:r>
              <a:rPr dirty="0" sz="7400" spc="-1325"/>
              <a:t> </a:t>
            </a:r>
            <a:r>
              <a:rPr dirty="0" sz="7400" spc="-570"/>
              <a:t>look</a:t>
            </a:r>
            <a:r>
              <a:rPr dirty="0" sz="7400" spc="-1330"/>
              <a:t> </a:t>
            </a:r>
            <a:r>
              <a:rPr dirty="0" sz="7400" spc="-545"/>
              <a:t>like</a:t>
            </a:r>
            <a:r>
              <a:rPr dirty="0" sz="7400" spc="-1325"/>
              <a:t> </a:t>
            </a:r>
            <a:r>
              <a:rPr dirty="0" sz="7400" spc="-450"/>
              <a:t>if..</a:t>
            </a:r>
            <a:endParaRPr sz="7400"/>
          </a:p>
        </p:txBody>
      </p:sp>
      <p:sp>
        <p:nvSpPr>
          <p:cNvPr id="3" name="object 3"/>
          <p:cNvSpPr txBox="1"/>
          <p:nvPr/>
        </p:nvSpPr>
        <p:spPr>
          <a:xfrm>
            <a:off x="1924413" y="3651439"/>
            <a:ext cx="15803880" cy="3963035"/>
          </a:xfrm>
          <a:prstGeom prst="rect">
            <a:avLst/>
          </a:prstGeom>
        </p:spPr>
        <p:txBody>
          <a:bodyPr wrap="square" lIns="0" tIns="18796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480"/>
              </a:spcBef>
            </a:pPr>
            <a:r>
              <a:rPr dirty="0" sz="5300" spc="-495">
                <a:latin typeface="Verdana"/>
                <a:cs typeface="Verdana"/>
              </a:rPr>
              <a:t>…you</a:t>
            </a:r>
            <a:r>
              <a:rPr dirty="0" sz="5300" spc="-860">
                <a:latin typeface="Verdana"/>
                <a:cs typeface="Verdana"/>
              </a:rPr>
              <a:t> </a:t>
            </a:r>
            <a:r>
              <a:rPr dirty="0" sz="5300" spc="-150">
                <a:latin typeface="Verdana"/>
                <a:cs typeface="Verdana"/>
              </a:rPr>
              <a:t>could</a:t>
            </a:r>
            <a:r>
              <a:rPr dirty="0" sz="5300" spc="-855">
                <a:latin typeface="Verdana"/>
                <a:cs typeface="Verdana"/>
              </a:rPr>
              <a:t> </a:t>
            </a:r>
            <a:r>
              <a:rPr dirty="0" sz="5300" spc="-204">
                <a:latin typeface="Verdana"/>
                <a:cs typeface="Verdana"/>
              </a:rPr>
              <a:t>consistently</a:t>
            </a:r>
            <a:r>
              <a:rPr dirty="0" sz="5300" spc="-855">
                <a:latin typeface="Verdana"/>
                <a:cs typeface="Verdana"/>
              </a:rPr>
              <a:t> </a:t>
            </a:r>
            <a:r>
              <a:rPr dirty="0" sz="5300" spc="-130">
                <a:latin typeface="Verdana"/>
                <a:cs typeface="Verdana"/>
              </a:rPr>
              <a:t>pull-in</a:t>
            </a:r>
            <a:r>
              <a:rPr dirty="0" sz="5300" spc="-855">
                <a:latin typeface="Verdana"/>
                <a:cs typeface="Verdana"/>
              </a:rPr>
              <a:t> </a:t>
            </a:r>
            <a:r>
              <a:rPr dirty="0" sz="5300" spc="-335">
                <a:latin typeface="Verdana"/>
                <a:cs typeface="Verdana"/>
              </a:rPr>
              <a:t>upwards</a:t>
            </a:r>
            <a:r>
              <a:rPr dirty="0" sz="5300" spc="-855">
                <a:latin typeface="Verdana"/>
                <a:cs typeface="Verdana"/>
              </a:rPr>
              <a:t> </a:t>
            </a:r>
            <a:r>
              <a:rPr dirty="0" sz="5300" spc="10">
                <a:latin typeface="Verdana"/>
                <a:cs typeface="Verdana"/>
              </a:rPr>
              <a:t>of</a:t>
            </a:r>
            <a:endParaRPr sz="5300">
              <a:latin typeface="Verdana"/>
              <a:cs typeface="Verdana"/>
            </a:endParaRPr>
          </a:p>
          <a:p>
            <a:pPr algn="ctr" marL="12065" marR="5080">
              <a:lnSpc>
                <a:spcPts val="7750"/>
              </a:lnSpc>
              <a:spcBef>
                <a:spcPts val="490"/>
              </a:spcBef>
            </a:pPr>
            <a:r>
              <a:rPr dirty="0" sz="5300" spc="-655" b="1">
                <a:solidFill>
                  <a:srgbClr val="FF0000"/>
                </a:solidFill>
                <a:latin typeface="Verdana"/>
                <a:cs typeface="Verdana"/>
              </a:rPr>
              <a:t>$20,000,$30,000</a:t>
            </a:r>
            <a:r>
              <a:rPr dirty="0" sz="5300" spc="-944" b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5300" spc="-225">
                <a:latin typeface="Verdana"/>
                <a:cs typeface="Verdana"/>
              </a:rPr>
              <a:t>or</a:t>
            </a:r>
            <a:r>
              <a:rPr dirty="0" sz="5300" spc="-844">
                <a:latin typeface="Verdana"/>
                <a:cs typeface="Verdana"/>
              </a:rPr>
              <a:t> </a:t>
            </a:r>
            <a:r>
              <a:rPr dirty="0" sz="5300" spc="-655" b="1">
                <a:solidFill>
                  <a:srgbClr val="FF0000"/>
                </a:solidFill>
                <a:latin typeface="Verdana"/>
                <a:cs typeface="Verdana"/>
              </a:rPr>
              <a:t>$50,000</a:t>
            </a:r>
            <a:r>
              <a:rPr dirty="0" sz="5300" spc="-940" b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5300" spc="-969" b="1">
                <a:latin typeface="Verdana"/>
                <a:cs typeface="Verdana"/>
              </a:rPr>
              <a:t>a</a:t>
            </a:r>
            <a:r>
              <a:rPr dirty="0" sz="5300" spc="-940" b="1">
                <a:latin typeface="Verdana"/>
                <a:cs typeface="Verdana"/>
              </a:rPr>
              <a:t> </a:t>
            </a:r>
            <a:r>
              <a:rPr dirty="0" sz="5300" spc="-715" b="1">
                <a:latin typeface="Verdana"/>
                <a:cs typeface="Verdana"/>
              </a:rPr>
              <a:t>month</a:t>
            </a:r>
            <a:r>
              <a:rPr dirty="0" sz="5300" spc="-940" b="1">
                <a:latin typeface="Verdana"/>
                <a:cs typeface="Verdana"/>
              </a:rPr>
              <a:t> </a:t>
            </a:r>
            <a:r>
              <a:rPr dirty="0" sz="5300" spc="-125">
                <a:latin typeface="Verdana"/>
                <a:cs typeface="Verdana"/>
              </a:rPr>
              <a:t>in</a:t>
            </a:r>
            <a:r>
              <a:rPr dirty="0" sz="5300" spc="-850">
                <a:latin typeface="Verdana"/>
                <a:cs typeface="Verdana"/>
              </a:rPr>
              <a:t> </a:t>
            </a:r>
            <a:r>
              <a:rPr dirty="0" sz="5300" spc="-675" b="1">
                <a:latin typeface="Verdana"/>
                <a:cs typeface="Verdana"/>
              </a:rPr>
              <a:t>income</a:t>
            </a:r>
            <a:r>
              <a:rPr dirty="0" sz="5300" spc="-800" b="1">
                <a:latin typeface="Verdana"/>
                <a:cs typeface="Verdana"/>
              </a:rPr>
              <a:t> </a:t>
            </a:r>
            <a:r>
              <a:rPr dirty="0" sz="5300" spc="-300">
                <a:latin typeface="Verdana"/>
                <a:cs typeface="Verdana"/>
              </a:rPr>
              <a:t>from  </a:t>
            </a:r>
            <a:r>
              <a:rPr dirty="0" sz="5300" spc="-305">
                <a:latin typeface="Verdana"/>
                <a:cs typeface="Verdana"/>
              </a:rPr>
              <a:t>your </a:t>
            </a:r>
            <a:r>
              <a:rPr dirty="0" sz="5300" spc="-270">
                <a:latin typeface="Verdana"/>
                <a:cs typeface="Verdana"/>
              </a:rPr>
              <a:t>expertise </a:t>
            </a:r>
            <a:r>
              <a:rPr dirty="0" sz="5300" spc="-225">
                <a:latin typeface="Verdana"/>
                <a:cs typeface="Verdana"/>
              </a:rPr>
              <a:t>or </a:t>
            </a:r>
            <a:r>
              <a:rPr dirty="0" sz="5300" spc="-530">
                <a:latin typeface="Verdana"/>
                <a:cs typeface="Verdana"/>
              </a:rPr>
              <a:t>an </a:t>
            </a:r>
            <a:r>
              <a:rPr dirty="0" sz="5300" spc="-240">
                <a:latin typeface="Verdana"/>
                <a:cs typeface="Verdana"/>
              </a:rPr>
              <a:t>idea </a:t>
            </a:r>
            <a:r>
              <a:rPr dirty="0" sz="5300" spc="-280">
                <a:latin typeface="Verdana"/>
                <a:cs typeface="Verdana"/>
              </a:rPr>
              <a:t>you </a:t>
            </a:r>
            <a:r>
              <a:rPr dirty="0" sz="5300" spc="-434">
                <a:latin typeface="Verdana"/>
                <a:cs typeface="Verdana"/>
              </a:rPr>
              <a:t>have </a:t>
            </a:r>
            <a:r>
              <a:rPr dirty="0" sz="5300" spc="-120">
                <a:latin typeface="Verdana"/>
                <a:cs typeface="Verdana"/>
              </a:rPr>
              <a:t>for </a:t>
            </a:r>
            <a:r>
              <a:rPr dirty="0" sz="5300" spc="-655">
                <a:latin typeface="Verdana"/>
                <a:cs typeface="Verdana"/>
              </a:rPr>
              <a:t>a </a:t>
            </a:r>
            <a:r>
              <a:rPr dirty="0" sz="5300" spc="-270">
                <a:latin typeface="Verdana"/>
                <a:cs typeface="Verdana"/>
              </a:rPr>
              <a:t>coaching  </a:t>
            </a:r>
            <a:r>
              <a:rPr dirty="0" sz="5300" spc="-430">
                <a:latin typeface="Verdana"/>
                <a:cs typeface="Verdana"/>
              </a:rPr>
              <a:t>program </a:t>
            </a:r>
            <a:r>
              <a:rPr dirty="0" sz="5300" spc="-225">
                <a:latin typeface="Verdana"/>
                <a:cs typeface="Verdana"/>
              </a:rPr>
              <a:t>or</a:t>
            </a:r>
            <a:r>
              <a:rPr dirty="0" sz="5300" spc="-1285">
                <a:latin typeface="Verdana"/>
                <a:cs typeface="Verdana"/>
              </a:rPr>
              <a:t> </a:t>
            </a:r>
            <a:r>
              <a:rPr dirty="0" sz="5300" spc="-225">
                <a:latin typeface="Verdana"/>
                <a:cs typeface="Verdana"/>
              </a:rPr>
              <a:t>product?</a:t>
            </a:r>
            <a:endParaRPr sz="53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20402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795"/>
              </a:spcBef>
            </a:pPr>
            <a:r>
              <a:rPr dirty="0" sz="7100" spc="-240" b="0">
                <a:latin typeface="Verdana"/>
                <a:cs typeface="Verdana"/>
              </a:rPr>
              <a:t>The</a:t>
            </a:r>
            <a:r>
              <a:rPr dirty="0" sz="7100" spc="-1160" b="0">
                <a:latin typeface="Verdana"/>
                <a:cs typeface="Verdana"/>
              </a:rPr>
              <a:t> </a:t>
            </a:r>
            <a:r>
              <a:rPr dirty="0" sz="7100" spc="-1090"/>
              <a:t>3</a:t>
            </a:r>
            <a:r>
              <a:rPr dirty="0" sz="7100" spc="-1275"/>
              <a:t> </a:t>
            </a:r>
            <a:r>
              <a:rPr dirty="0" sz="7100" spc="-910"/>
              <a:t>Step</a:t>
            </a:r>
            <a:r>
              <a:rPr dirty="0" sz="7100" spc="-1280"/>
              <a:t> </a:t>
            </a:r>
            <a:r>
              <a:rPr dirty="0" sz="7100" spc="-1035"/>
              <a:t>System</a:t>
            </a:r>
            <a:r>
              <a:rPr dirty="0" sz="7100" spc="-1280"/>
              <a:t> </a:t>
            </a:r>
            <a:r>
              <a:rPr dirty="0" sz="7100" spc="-305" b="0">
                <a:latin typeface="Verdana"/>
                <a:cs typeface="Verdana"/>
              </a:rPr>
              <a:t>Responsible</a:t>
            </a:r>
            <a:r>
              <a:rPr dirty="0" sz="7100" spc="-1155" b="0">
                <a:latin typeface="Verdana"/>
                <a:cs typeface="Verdana"/>
              </a:rPr>
              <a:t> </a:t>
            </a:r>
            <a:r>
              <a:rPr dirty="0" sz="7100" spc="-385" b="0">
                <a:latin typeface="Verdana"/>
                <a:cs typeface="Verdana"/>
              </a:rPr>
              <a:t>For</a:t>
            </a:r>
            <a:endParaRPr sz="7100">
              <a:latin typeface="Verdana"/>
              <a:cs typeface="Verdana"/>
            </a:endParaRPr>
          </a:p>
          <a:p>
            <a:pPr algn="ctr" marL="5715">
              <a:lnSpc>
                <a:spcPct val="100000"/>
              </a:lnSpc>
              <a:spcBef>
                <a:spcPts val="1705"/>
              </a:spcBef>
            </a:pPr>
            <a:r>
              <a:rPr dirty="0" sz="7100" spc="-434" b="0">
                <a:latin typeface="Verdana"/>
                <a:cs typeface="Verdana"/>
              </a:rPr>
              <a:t>$20MM </a:t>
            </a:r>
            <a:r>
              <a:rPr dirty="0" sz="7100" spc="-775" b="0">
                <a:latin typeface="Verdana"/>
                <a:cs typeface="Verdana"/>
              </a:rPr>
              <a:t>In</a:t>
            </a:r>
            <a:r>
              <a:rPr dirty="0" sz="7100" spc="-1864" b="0">
                <a:latin typeface="Verdana"/>
                <a:cs typeface="Verdana"/>
              </a:rPr>
              <a:t> </a:t>
            </a:r>
            <a:r>
              <a:rPr dirty="0" sz="7100" spc="-535" b="0">
                <a:latin typeface="Verdana"/>
                <a:cs typeface="Verdana"/>
              </a:rPr>
              <a:t>Revenues</a:t>
            </a:r>
            <a:endParaRPr sz="7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08555" y="992505"/>
            <a:ext cx="6285230" cy="115633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400" spc="-940"/>
              <a:t>Shaqir</a:t>
            </a:r>
            <a:r>
              <a:rPr dirty="0" sz="7400" spc="-1400"/>
              <a:t> </a:t>
            </a:r>
            <a:r>
              <a:rPr dirty="0" sz="7400" spc="-860"/>
              <a:t>Hussyin</a:t>
            </a:r>
            <a:endParaRPr sz="7400"/>
          </a:p>
        </p:txBody>
      </p:sp>
      <p:grpSp>
        <p:nvGrpSpPr>
          <p:cNvPr id="3" name="object 3"/>
          <p:cNvGrpSpPr/>
          <p:nvPr/>
        </p:nvGrpSpPr>
        <p:grpSpPr>
          <a:xfrm>
            <a:off x="6149362" y="2807684"/>
            <a:ext cx="7816215" cy="5241290"/>
            <a:chOff x="6149362" y="2807684"/>
            <a:chExt cx="7816215" cy="5241290"/>
          </a:xfrm>
        </p:grpSpPr>
        <p:sp>
          <p:nvSpPr>
            <p:cNvPr id="4" name="object 4"/>
            <p:cNvSpPr/>
            <p:nvPr/>
          </p:nvSpPr>
          <p:spPr>
            <a:xfrm>
              <a:off x="6149362" y="2807684"/>
              <a:ext cx="7815835" cy="524070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191246" y="2845735"/>
              <a:ext cx="7721597" cy="514647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191246" y="2845724"/>
              <a:ext cx="7721600" cy="5146675"/>
            </a:xfrm>
            <a:custGeom>
              <a:avLst/>
              <a:gdLst/>
              <a:ahLst/>
              <a:cxnLst/>
              <a:rect l="l" t="t" r="r" b="b"/>
              <a:pathLst>
                <a:path w="7721600" h="5146675">
                  <a:moveTo>
                    <a:pt x="0" y="0"/>
                  </a:moveTo>
                  <a:lnTo>
                    <a:pt x="7721597" y="0"/>
                  </a:lnTo>
                  <a:lnTo>
                    <a:pt x="7721597" y="5146471"/>
                  </a:lnTo>
                  <a:lnTo>
                    <a:pt x="0" y="5146471"/>
                  </a:lnTo>
                  <a:lnTo>
                    <a:pt x="0" y="0"/>
                  </a:lnTo>
                  <a:close/>
                </a:path>
              </a:pathLst>
            </a:custGeom>
            <a:ln w="10470">
              <a:solidFill>
                <a:srgbClr val="F3F7F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6154651" y="8322236"/>
            <a:ext cx="7752715" cy="1497330"/>
          </a:xfrm>
          <a:prstGeom prst="rect">
            <a:avLst/>
          </a:prstGeom>
        </p:spPr>
        <p:txBody>
          <a:bodyPr wrap="square" lIns="0" tIns="125730" rIns="0" bIns="0" rtlCol="0" vert="horz">
            <a:spAutoFit/>
          </a:bodyPr>
          <a:lstStyle/>
          <a:p>
            <a:pPr algn="ctr" marR="52705">
              <a:lnSpc>
                <a:spcPct val="100000"/>
              </a:lnSpc>
              <a:spcBef>
                <a:spcPts val="990"/>
              </a:spcBef>
            </a:pPr>
            <a:r>
              <a:rPr dirty="0" sz="4300" spc="-45">
                <a:latin typeface="Verdana"/>
                <a:cs typeface="Verdana"/>
              </a:rPr>
              <a:t>CEO</a:t>
            </a:r>
            <a:r>
              <a:rPr dirty="0" sz="4300" spc="-700">
                <a:latin typeface="Verdana"/>
                <a:cs typeface="Verdana"/>
              </a:rPr>
              <a:t> </a:t>
            </a:r>
            <a:r>
              <a:rPr dirty="0" sz="4300" spc="145">
                <a:latin typeface="Verdana"/>
                <a:cs typeface="Verdana"/>
              </a:rPr>
              <a:t>Of</a:t>
            </a:r>
            <a:r>
              <a:rPr dirty="0" sz="4300" spc="-700">
                <a:latin typeface="Verdana"/>
                <a:cs typeface="Verdana"/>
              </a:rPr>
              <a:t> </a:t>
            </a:r>
            <a:r>
              <a:rPr dirty="0" sz="4300" spc="-580" b="1">
                <a:latin typeface="Verdana"/>
                <a:cs typeface="Verdana"/>
              </a:rPr>
              <a:t>Funnels.com</a:t>
            </a:r>
            <a:endParaRPr sz="43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800"/>
              </a:spcBef>
            </a:pPr>
            <a:r>
              <a:rPr dirty="0" u="heavy" sz="3950" spc="-50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30</a:t>
            </a:r>
            <a:r>
              <a:rPr dirty="0" u="heavy" sz="3950" spc="-71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dirty="0" u="heavy" sz="3950" spc="-59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Years</a:t>
            </a:r>
            <a:r>
              <a:rPr dirty="0" u="heavy" sz="3950" spc="-71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dirty="0" u="heavy" sz="3950" spc="-18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Old</a:t>
            </a:r>
            <a:r>
              <a:rPr dirty="0" u="heavy" sz="3950" spc="-71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dirty="0" u="heavy" sz="3950" spc="-29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-</a:t>
            </a:r>
            <a:r>
              <a:rPr dirty="0" u="heavy" sz="3950" spc="-71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dirty="0" u="heavy" sz="3950" spc="-59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Based</a:t>
            </a:r>
            <a:r>
              <a:rPr dirty="0" u="heavy" sz="3950" spc="-71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dirty="0" u="heavy" sz="3950" spc="-80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In</a:t>
            </a:r>
            <a:r>
              <a:rPr dirty="0" u="heavy" sz="3950" spc="-71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dirty="0" u="heavy" sz="3950" spc="-49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London,</a:t>
            </a:r>
            <a:r>
              <a:rPr dirty="0" u="heavy" sz="3950" spc="-71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dirty="0" u="heavy" sz="3950" spc="-37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UK</a:t>
            </a:r>
            <a:endParaRPr sz="39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7617" y="2964014"/>
            <a:ext cx="5922010" cy="5393055"/>
            <a:chOff x="667617" y="2964014"/>
            <a:chExt cx="5922010" cy="5393055"/>
          </a:xfrm>
        </p:grpSpPr>
        <p:sp>
          <p:nvSpPr>
            <p:cNvPr id="3" name="object 3"/>
            <p:cNvSpPr/>
            <p:nvPr/>
          </p:nvSpPr>
          <p:spPr>
            <a:xfrm>
              <a:off x="811005" y="2964014"/>
              <a:ext cx="5654278" cy="539250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568674" y="3373101"/>
              <a:ext cx="4076231" cy="27813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416829" y="3360662"/>
              <a:ext cx="1172739" cy="280619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67617" y="3360662"/>
              <a:ext cx="1172739" cy="280619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358985" y="168762"/>
            <a:ext cx="4485640" cy="2269490"/>
          </a:xfrm>
          <a:prstGeom prst="rect"/>
        </p:spPr>
        <p:txBody>
          <a:bodyPr wrap="square" lIns="0" tIns="411480" rIns="0" bIns="0" rtlCol="0" vert="horz">
            <a:spAutoFit/>
          </a:bodyPr>
          <a:lstStyle/>
          <a:p>
            <a:pPr marL="996950">
              <a:lnSpc>
                <a:spcPct val="100000"/>
              </a:lnSpc>
              <a:spcBef>
                <a:spcPts val="3240"/>
              </a:spcBef>
            </a:pPr>
            <a:r>
              <a:rPr dirty="0" sz="7300" spc="-930"/>
              <a:t>Step</a:t>
            </a:r>
            <a:r>
              <a:rPr dirty="0" sz="7300" spc="-1315"/>
              <a:t> </a:t>
            </a:r>
            <a:r>
              <a:rPr dirty="0" sz="7300" spc="-2695"/>
              <a:t>1</a:t>
            </a:r>
            <a:endParaRPr sz="7300"/>
          </a:p>
          <a:p>
            <a:pPr marL="12700">
              <a:lnSpc>
                <a:spcPct val="100000"/>
              </a:lnSpc>
              <a:spcBef>
                <a:spcPts val="1505"/>
              </a:spcBef>
            </a:pPr>
            <a:r>
              <a:rPr dirty="0" sz="3550" spc="-270" b="0">
                <a:latin typeface="Verdana"/>
                <a:cs typeface="Verdana"/>
              </a:rPr>
              <a:t>Short</a:t>
            </a:r>
            <a:r>
              <a:rPr dirty="0" sz="3550" spc="-590" b="0">
                <a:latin typeface="Verdana"/>
                <a:cs typeface="Verdana"/>
              </a:rPr>
              <a:t> </a:t>
            </a:r>
            <a:r>
              <a:rPr dirty="0" sz="3550" spc="-265" b="0">
                <a:latin typeface="Verdana"/>
                <a:cs typeface="Verdana"/>
              </a:rPr>
              <a:t>20</a:t>
            </a:r>
            <a:r>
              <a:rPr dirty="0" sz="3550" spc="-585" b="0">
                <a:latin typeface="Verdana"/>
                <a:cs typeface="Verdana"/>
              </a:rPr>
              <a:t> </a:t>
            </a:r>
            <a:r>
              <a:rPr dirty="0" sz="3550" spc="-155" b="0">
                <a:latin typeface="Verdana"/>
                <a:cs typeface="Verdana"/>
              </a:rPr>
              <a:t>Minute</a:t>
            </a:r>
            <a:r>
              <a:rPr dirty="0" sz="3550" spc="-585" b="0">
                <a:latin typeface="Verdana"/>
                <a:cs typeface="Verdana"/>
              </a:rPr>
              <a:t> </a:t>
            </a:r>
            <a:r>
              <a:rPr dirty="0" sz="3550" spc="-55" b="0">
                <a:latin typeface="Verdana"/>
                <a:cs typeface="Verdana"/>
              </a:rPr>
              <a:t>Video</a:t>
            </a:r>
            <a:endParaRPr sz="355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88606" y="168762"/>
            <a:ext cx="2555875" cy="2269490"/>
          </a:xfrm>
          <a:prstGeom prst="rect">
            <a:avLst/>
          </a:prstGeom>
        </p:spPr>
        <p:txBody>
          <a:bodyPr wrap="square" lIns="0" tIns="4114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240"/>
              </a:spcBef>
            </a:pPr>
            <a:r>
              <a:rPr dirty="0" sz="7300" spc="-930" b="1">
                <a:latin typeface="Verdana"/>
                <a:cs typeface="Verdana"/>
              </a:rPr>
              <a:t>Step</a:t>
            </a:r>
            <a:r>
              <a:rPr dirty="0" sz="7300" spc="-1385" b="1">
                <a:latin typeface="Verdana"/>
                <a:cs typeface="Verdana"/>
              </a:rPr>
              <a:t> </a:t>
            </a:r>
            <a:r>
              <a:rPr dirty="0" sz="7300" spc="-1320" b="1">
                <a:latin typeface="Verdana"/>
                <a:cs typeface="Verdana"/>
              </a:rPr>
              <a:t>2</a:t>
            </a:r>
            <a:endParaRPr sz="7300">
              <a:latin typeface="Verdana"/>
              <a:cs typeface="Verdana"/>
            </a:endParaRPr>
          </a:p>
          <a:p>
            <a:pPr marL="169545">
              <a:lnSpc>
                <a:spcPct val="100000"/>
              </a:lnSpc>
              <a:spcBef>
                <a:spcPts val="1505"/>
              </a:spcBef>
            </a:pPr>
            <a:r>
              <a:rPr dirty="0" sz="3550" spc="-80">
                <a:latin typeface="Verdana"/>
                <a:cs typeface="Verdana"/>
              </a:rPr>
              <a:t>Application</a:t>
            </a:r>
            <a:endParaRPr sz="355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446914" y="2848929"/>
            <a:ext cx="5758986" cy="3308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4499947" y="0"/>
            <a:ext cx="3967479" cy="3165475"/>
          </a:xfrm>
          <a:prstGeom prst="rect">
            <a:avLst/>
          </a:prstGeom>
        </p:spPr>
        <p:txBody>
          <a:bodyPr wrap="square" lIns="0" tIns="584835" rIns="0" bIns="0" rtlCol="0" vert="horz">
            <a:spAutoFit/>
          </a:bodyPr>
          <a:lstStyle/>
          <a:p>
            <a:pPr algn="ctr" marL="67945">
              <a:lnSpc>
                <a:spcPct val="100000"/>
              </a:lnSpc>
              <a:spcBef>
                <a:spcPts val="4605"/>
              </a:spcBef>
            </a:pPr>
            <a:r>
              <a:rPr dirty="0" sz="7300" spc="-930" b="1">
                <a:latin typeface="Verdana"/>
                <a:cs typeface="Verdana"/>
              </a:rPr>
              <a:t>Step</a:t>
            </a:r>
            <a:r>
              <a:rPr dirty="0" sz="7300" spc="-1390" b="1">
                <a:latin typeface="Verdana"/>
                <a:cs typeface="Verdana"/>
              </a:rPr>
              <a:t> </a:t>
            </a:r>
            <a:r>
              <a:rPr dirty="0" sz="7300" spc="-1110" b="1">
                <a:latin typeface="Verdana"/>
                <a:cs typeface="Verdana"/>
              </a:rPr>
              <a:t>3</a:t>
            </a:r>
            <a:endParaRPr sz="7300">
              <a:latin typeface="Verdana"/>
              <a:cs typeface="Verdana"/>
            </a:endParaRPr>
          </a:p>
          <a:p>
            <a:pPr algn="ctr" marL="12700" marR="5080">
              <a:lnSpc>
                <a:spcPct val="118100"/>
              </a:lnSpc>
              <a:spcBef>
                <a:spcPts val="1395"/>
              </a:spcBef>
            </a:pPr>
            <a:r>
              <a:rPr dirty="0" sz="3550" spc="-135">
                <a:latin typeface="Verdana"/>
                <a:cs typeface="Verdana"/>
              </a:rPr>
              <a:t>Virtual </a:t>
            </a:r>
            <a:r>
              <a:rPr dirty="0" sz="3550" spc="-310">
                <a:latin typeface="Verdana"/>
                <a:cs typeface="Verdana"/>
              </a:rPr>
              <a:t>Sales</a:t>
            </a:r>
            <a:r>
              <a:rPr dirty="0" sz="3550" spc="-415">
                <a:latin typeface="Verdana"/>
                <a:cs typeface="Verdana"/>
              </a:rPr>
              <a:t> </a:t>
            </a:r>
            <a:r>
              <a:rPr dirty="0" sz="3550" spc="-130">
                <a:latin typeface="Verdana"/>
                <a:cs typeface="Verdana"/>
              </a:rPr>
              <a:t>Closer  </a:t>
            </a:r>
            <a:r>
              <a:rPr dirty="0" sz="3550" spc="-204">
                <a:latin typeface="Verdana"/>
                <a:cs typeface="Verdana"/>
              </a:rPr>
              <a:t>Enrols</a:t>
            </a:r>
            <a:r>
              <a:rPr dirty="0" sz="3550" spc="-585">
                <a:latin typeface="Verdana"/>
                <a:cs typeface="Verdana"/>
              </a:rPr>
              <a:t> </a:t>
            </a:r>
            <a:r>
              <a:rPr dirty="0" sz="3550" spc="-70">
                <a:latin typeface="Verdana"/>
                <a:cs typeface="Verdana"/>
              </a:rPr>
              <a:t>Client</a:t>
            </a:r>
            <a:endParaRPr sz="355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4892844" y="3436073"/>
            <a:ext cx="3276423" cy="49146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3222499" y="8569237"/>
            <a:ext cx="6303645" cy="1941830"/>
          </a:xfrm>
          <a:prstGeom prst="rect">
            <a:avLst/>
          </a:prstGeom>
        </p:spPr>
        <p:txBody>
          <a:bodyPr wrap="square" lIns="0" tIns="110489" rIns="0" bIns="0" rtlCol="0" vert="horz">
            <a:spAutoFit/>
          </a:bodyPr>
          <a:lstStyle/>
          <a:p>
            <a:pPr algn="ctr" marL="6350">
              <a:lnSpc>
                <a:spcPct val="100000"/>
              </a:lnSpc>
              <a:spcBef>
                <a:spcPts val="869"/>
              </a:spcBef>
            </a:pPr>
            <a:r>
              <a:rPr dirty="0" sz="3550" spc="-155">
                <a:latin typeface="Verdana"/>
                <a:cs typeface="Verdana"/>
              </a:rPr>
              <a:t>They </a:t>
            </a:r>
            <a:r>
              <a:rPr dirty="0" sz="3550" spc="-355">
                <a:latin typeface="Verdana"/>
                <a:cs typeface="Verdana"/>
              </a:rPr>
              <a:t>Earn</a:t>
            </a:r>
            <a:r>
              <a:rPr dirty="0" sz="3550" spc="-1000">
                <a:latin typeface="Verdana"/>
                <a:cs typeface="Verdana"/>
              </a:rPr>
              <a:t> </a:t>
            </a:r>
            <a:r>
              <a:rPr dirty="0" sz="3550" spc="-565">
                <a:latin typeface="Verdana"/>
                <a:cs typeface="Verdana"/>
              </a:rPr>
              <a:t>10-15%</a:t>
            </a:r>
            <a:endParaRPr sz="3550">
              <a:latin typeface="Verdana"/>
              <a:cs typeface="Verdana"/>
            </a:endParaRPr>
          </a:p>
          <a:p>
            <a:pPr algn="ctr" marL="12700" marR="5080">
              <a:lnSpc>
                <a:spcPts val="5030"/>
              </a:lnSpc>
              <a:spcBef>
                <a:spcPts val="295"/>
              </a:spcBef>
            </a:pPr>
            <a:r>
              <a:rPr dirty="0" u="heavy" sz="3550" spc="-32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only</a:t>
            </a:r>
            <a:r>
              <a:rPr dirty="0" sz="3550" spc="-650" b="1">
                <a:latin typeface="Verdana"/>
                <a:cs typeface="Verdana"/>
              </a:rPr>
              <a:t> </a:t>
            </a:r>
            <a:r>
              <a:rPr dirty="0" sz="3550" spc="-215">
                <a:latin typeface="Verdana"/>
                <a:cs typeface="Verdana"/>
              </a:rPr>
              <a:t>when</a:t>
            </a:r>
            <a:r>
              <a:rPr dirty="0" sz="3550" spc="-580">
                <a:latin typeface="Verdana"/>
                <a:cs typeface="Verdana"/>
              </a:rPr>
              <a:t> </a:t>
            </a:r>
            <a:r>
              <a:rPr dirty="0" sz="3550" spc="-190">
                <a:latin typeface="Verdana"/>
                <a:cs typeface="Verdana"/>
              </a:rPr>
              <a:t>the</a:t>
            </a:r>
            <a:r>
              <a:rPr dirty="0" sz="3550" spc="-580">
                <a:latin typeface="Verdana"/>
                <a:cs typeface="Verdana"/>
              </a:rPr>
              <a:t> </a:t>
            </a:r>
            <a:r>
              <a:rPr dirty="0" sz="3550" spc="-459">
                <a:latin typeface="Verdana"/>
                <a:cs typeface="Verdana"/>
              </a:rPr>
              <a:t>$$</a:t>
            </a:r>
            <a:r>
              <a:rPr dirty="0" sz="3550" spc="-585">
                <a:latin typeface="Verdana"/>
                <a:cs typeface="Verdana"/>
              </a:rPr>
              <a:t> </a:t>
            </a:r>
            <a:r>
              <a:rPr dirty="0" sz="3550" spc="-125">
                <a:latin typeface="Verdana"/>
                <a:cs typeface="Verdana"/>
              </a:rPr>
              <a:t>hits</a:t>
            </a:r>
            <a:r>
              <a:rPr dirty="0" sz="3550" spc="-580">
                <a:latin typeface="Verdana"/>
                <a:cs typeface="Verdana"/>
              </a:rPr>
              <a:t> </a:t>
            </a:r>
            <a:r>
              <a:rPr dirty="0" sz="3550" spc="-220">
                <a:latin typeface="Verdana"/>
                <a:cs typeface="Verdana"/>
              </a:rPr>
              <a:t>your</a:t>
            </a:r>
            <a:r>
              <a:rPr dirty="0" sz="3550" spc="-580">
                <a:latin typeface="Verdana"/>
                <a:cs typeface="Verdana"/>
              </a:rPr>
              <a:t> </a:t>
            </a:r>
            <a:r>
              <a:rPr dirty="0" sz="3550" spc="-254">
                <a:latin typeface="Verdana"/>
                <a:cs typeface="Verdana"/>
              </a:rPr>
              <a:t>bank  </a:t>
            </a:r>
            <a:r>
              <a:rPr dirty="0" sz="3550" spc="-215">
                <a:latin typeface="Verdana"/>
                <a:cs typeface="Verdana"/>
              </a:rPr>
              <a:t>account</a:t>
            </a:r>
            <a:endParaRPr sz="355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216020" y="819242"/>
            <a:ext cx="1579880" cy="1047115"/>
          </a:xfrm>
          <a:custGeom>
            <a:avLst/>
            <a:gdLst/>
            <a:ahLst/>
            <a:cxnLst/>
            <a:rect l="l" t="t" r="r" b="b"/>
            <a:pathLst>
              <a:path w="1579879" h="1047114">
                <a:moveTo>
                  <a:pt x="909563" y="0"/>
                </a:moveTo>
                <a:lnTo>
                  <a:pt x="909563" y="355999"/>
                </a:lnTo>
                <a:lnTo>
                  <a:pt x="0" y="355999"/>
                </a:lnTo>
                <a:lnTo>
                  <a:pt x="0" y="691067"/>
                </a:lnTo>
                <a:lnTo>
                  <a:pt x="909563" y="691067"/>
                </a:lnTo>
                <a:lnTo>
                  <a:pt x="909563" y="1047078"/>
                </a:lnTo>
                <a:lnTo>
                  <a:pt x="1579700" y="523533"/>
                </a:lnTo>
                <a:lnTo>
                  <a:pt x="9095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2524016" y="819242"/>
            <a:ext cx="1579880" cy="1047115"/>
          </a:xfrm>
          <a:custGeom>
            <a:avLst/>
            <a:gdLst/>
            <a:ahLst/>
            <a:cxnLst/>
            <a:rect l="l" t="t" r="r" b="b"/>
            <a:pathLst>
              <a:path w="1579880" h="1047114">
                <a:moveTo>
                  <a:pt x="909501" y="0"/>
                </a:moveTo>
                <a:lnTo>
                  <a:pt x="909501" y="355999"/>
                </a:lnTo>
                <a:lnTo>
                  <a:pt x="0" y="355999"/>
                </a:lnTo>
                <a:lnTo>
                  <a:pt x="0" y="691067"/>
                </a:lnTo>
                <a:lnTo>
                  <a:pt x="909501" y="691067"/>
                </a:lnTo>
                <a:lnTo>
                  <a:pt x="909501" y="1047078"/>
                </a:lnTo>
                <a:lnTo>
                  <a:pt x="1579637" y="523533"/>
                </a:lnTo>
                <a:lnTo>
                  <a:pt x="9095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12767" y="1505578"/>
            <a:ext cx="7872730" cy="115633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400" spc="-800"/>
              <a:t>What </a:t>
            </a:r>
            <a:r>
              <a:rPr dirty="0" sz="7400" spc="-894"/>
              <a:t>about</a:t>
            </a:r>
            <a:r>
              <a:rPr dirty="0" sz="7400" spc="-1935"/>
              <a:t> </a:t>
            </a:r>
            <a:r>
              <a:rPr dirty="0" sz="7400" spc="-875"/>
              <a:t>leads?</a:t>
            </a:r>
            <a:endParaRPr sz="74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98961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789"/>
              </a:spcBef>
            </a:pPr>
            <a:r>
              <a:rPr dirty="0" spc="-235"/>
              <a:t>Well,</a:t>
            </a:r>
            <a:r>
              <a:rPr dirty="0" spc="-1115"/>
              <a:t> </a:t>
            </a:r>
            <a:r>
              <a:rPr dirty="0" spc="-525"/>
              <a:t>I’ve</a:t>
            </a:r>
            <a:r>
              <a:rPr dirty="0" spc="-1110"/>
              <a:t> </a:t>
            </a:r>
            <a:r>
              <a:rPr dirty="0" spc="-415"/>
              <a:t>been</a:t>
            </a:r>
            <a:r>
              <a:rPr dirty="0" spc="-1115"/>
              <a:t> </a:t>
            </a:r>
            <a:r>
              <a:rPr dirty="0" spc="-400"/>
              <a:t>using</a:t>
            </a:r>
            <a:r>
              <a:rPr dirty="0" spc="-1110"/>
              <a:t> </a:t>
            </a:r>
            <a:r>
              <a:rPr dirty="0" spc="-254"/>
              <a:t>Paid</a:t>
            </a:r>
            <a:r>
              <a:rPr dirty="0" spc="-1115"/>
              <a:t> </a:t>
            </a:r>
            <a:r>
              <a:rPr dirty="0" spc="-285"/>
              <a:t>Media</a:t>
            </a:r>
            <a:r>
              <a:rPr dirty="0" spc="-1110"/>
              <a:t> </a:t>
            </a:r>
            <a:r>
              <a:rPr dirty="0" spc="-105"/>
              <a:t>to</a:t>
            </a:r>
            <a:r>
              <a:rPr dirty="0" spc="-1110"/>
              <a:t> </a:t>
            </a:r>
            <a:r>
              <a:rPr dirty="0" spc="-425"/>
              <a:t>attract</a:t>
            </a:r>
          </a:p>
          <a:p>
            <a:pPr algn="ctr" marL="672465" marR="668020">
              <a:lnSpc>
                <a:spcPts val="9980"/>
              </a:lnSpc>
              <a:spcBef>
                <a:spcPts val="610"/>
              </a:spcBef>
            </a:pPr>
            <a:r>
              <a:rPr dirty="0" spc="-484"/>
              <a:t>$5,000</a:t>
            </a:r>
            <a:r>
              <a:rPr dirty="0" spc="-1115"/>
              <a:t> </a:t>
            </a:r>
            <a:r>
              <a:rPr dirty="0" spc="-105"/>
              <a:t>to</a:t>
            </a:r>
            <a:r>
              <a:rPr dirty="0" spc="-1115"/>
              <a:t> </a:t>
            </a:r>
            <a:r>
              <a:rPr dirty="0" spc="-665"/>
              <a:t>$10,000</a:t>
            </a:r>
            <a:r>
              <a:rPr dirty="0" spc="-1115"/>
              <a:t> </a:t>
            </a:r>
            <a:r>
              <a:rPr dirty="0" spc="-229"/>
              <a:t>clients</a:t>
            </a:r>
            <a:r>
              <a:rPr dirty="0" spc="-1110"/>
              <a:t> </a:t>
            </a:r>
            <a:r>
              <a:rPr dirty="0" spc="-165"/>
              <a:t>for</a:t>
            </a:r>
            <a:r>
              <a:rPr dirty="0" spc="-1115"/>
              <a:t> </a:t>
            </a:r>
            <a:r>
              <a:rPr dirty="0" spc="-350"/>
              <a:t>the</a:t>
            </a:r>
            <a:r>
              <a:rPr dirty="0" spc="-1115"/>
              <a:t> </a:t>
            </a:r>
            <a:r>
              <a:rPr dirty="0" spc="-335"/>
              <a:t>last</a:t>
            </a:r>
            <a:r>
              <a:rPr dirty="0" spc="-1110"/>
              <a:t> </a:t>
            </a:r>
            <a:r>
              <a:rPr dirty="0" spc="-295"/>
              <a:t>4 </a:t>
            </a:r>
            <a:r>
              <a:rPr dirty="0" spc="-165"/>
              <a:t> </a:t>
            </a:r>
            <a:r>
              <a:rPr dirty="0" spc="-735"/>
              <a:t>years..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12767" y="1505578"/>
            <a:ext cx="7872730" cy="115633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400" spc="-800"/>
              <a:t>What </a:t>
            </a:r>
            <a:r>
              <a:rPr dirty="0" sz="7400" spc="-894"/>
              <a:t>about</a:t>
            </a:r>
            <a:r>
              <a:rPr dirty="0" sz="7400" spc="-1935"/>
              <a:t> </a:t>
            </a:r>
            <a:r>
              <a:rPr dirty="0" sz="7400" spc="-875"/>
              <a:t>leads?</a:t>
            </a:r>
            <a:endParaRPr sz="7400"/>
          </a:p>
        </p:txBody>
      </p:sp>
      <p:sp>
        <p:nvSpPr>
          <p:cNvPr id="3" name="object 3"/>
          <p:cNvSpPr/>
          <p:nvPr/>
        </p:nvSpPr>
        <p:spPr>
          <a:xfrm>
            <a:off x="3956633" y="4095226"/>
            <a:ext cx="6298342" cy="29993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922820" y="4160993"/>
            <a:ext cx="3074371" cy="28552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065679" y="7589163"/>
            <a:ext cx="4085590" cy="11563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u="heavy" sz="7400" spc="-919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Facebook</a:t>
            </a:r>
            <a:endParaRPr sz="74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27269" y="7589163"/>
            <a:ext cx="4173854" cy="11563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u="heavy" sz="7400" spc="-117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Instag</a:t>
            </a:r>
            <a:r>
              <a:rPr dirty="0" u="heavy" sz="7400" spc="-93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r</a:t>
            </a:r>
            <a:r>
              <a:rPr dirty="0" u="heavy" sz="7400" spc="-153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am</a:t>
            </a:r>
            <a:endParaRPr sz="7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67289" y="1505578"/>
            <a:ext cx="12577445" cy="11563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400" spc="-865" b="1">
                <a:latin typeface="Verdana"/>
                <a:cs typeface="Verdana"/>
              </a:rPr>
              <a:t>Across</a:t>
            </a:r>
            <a:r>
              <a:rPr dirty="0" sz="7400" spc="-1335" b="1">
                <a:latin typeface="Verdana"/>
                <a:cs typeface="Verdana"/>
              </a:rPr>
              <a:t> </a:t>
            </a:r>
            <a:r>
              <a:rPr dirty="0" sz="7400" spc="-880" b="1">
                <a:latin typeface="Verdana"/>
                <a:cs typeface="Verdana"/>
              </a:rPr>
              <a:t>the</a:t>
            </a:r>
            <a:r>
              <a:rPr dirty="0" sz="7400" spc="-1330" b="1">
                <a:latin typeface="Verdana"/>
                <a:cs typeface="Verdana"/>
              </a:rPr>
              <a:t> </a:t>
            </a:r>
            <a:r>
              <a:rPr dirty="0" sz="7400" spc="-1345" b="1">
                <a:latin typeface="Verdana"/>
                <a:cs typeface="Verdana"/>
              </a:rPr>
              <a:t>2</a:t>
            </a:r>
            <a:r>
              <a:rPr dirty="0" sz="7400" spc="-1335" b="1">
                <a:latin typeface="Verdana"/>
                <a:cs typeface="Verdana"/>
              </a:rPr>
              <a:t> </a:t>
            </a:r>
            <a:r>
              <a:rPr dirty="0" sz="7400" spc="-840" b="1">
                <a:latin typeface="Verdana"/>
                <a:cs typeface="Verdana"/>
              </a:rPr>
              <a:t>Platforms</a:t>
            </a:r>
            <a:r>
              <a:rPr dirty="0" sz="7400" spc="-1330" b="1">
                <a:latin typeface="Verdana"/>
                <a:cs typeface="Verdana"/>
              </a:rPr>
              <a:t> </a:t>
            </a:r>
            <a:r>
              <a:rPr dirty="0" sz="7400" spc="-720" b="1">
                <a:latin typeface="Verdana"/>
                <a:cs typeface="Verdana"/>
              </a:rPr>
              <a:t>Alone..</a:t>
            </a:r>
            <a:endParaRPr sz="74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22307" y="5358863"/>
            <a:ext cx="15466694" cy="13830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900" spc="-860" b="1">
                <a:latin typeface="Verdana"/>
                <a:cs typeface="Verdana"/>
              </a:rPr>
              <a:t>Unlimited</a:t>
            </a:r>
            <a:r>
              <a:rPr dirty="0" sz="8900" spc="-1614" b="1">
                <a:latin typeface="Verdana"/>
                <a:cs typeface="Verdana"/>
              </a:rPr>
              <a:t> </a:t>
            </a:r>
            <a:r>
              <a:rPr dirty="0" sz="8900" spc="-900" b="1">
                <a:latin typeface="Verdana"/>
                <a:cs typeface="Verdana"/>
              </a:rPr>
              <a:t>Potential</a:t>
            </a:r>
            <a:r>
              <a:rPr dirty="0" sz="8900" spc="-1614" b="1">
                <a:latin typeface="Verdana"/>
                <a:cs typeface="Verdana"/>
              </a:rPr>
              <a:t> </a:t>
            </a:r>
            <a:r>
              <a:rPr dirty="0" sz="8900" spc="-1040" b="1">
                <a:latin typeface="Verdana"/>
                <a:cs typeface="Verdana"/>
              </a:rPr>
              <a:t>For</a:t>
            </a:r>
            <a:r>
              <a:rPr dirty="0" sz="8900" spc="-1610" b="1">
                <a:latin typeface="Verdana"/>
                <a:cs typeface="Verdana"/>
              </a:rPr>
              <a:t> </a:t>
            </a:r>
            <a:r>
              <a:rPr dirty="0" sz="8900" spc="-985" b="1">
                <a:latin typeface="Verdana"/>
                <a:cs typeface="Verdana"/>
              </a:rPr>
              <a:t>SCALE</a:t>
            </a:r>
            <a:endParaRPr sz="89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31693" y="6588700"/>
            <a:ext cx="15441294" cy="0"/>
          </a:xfrm>
          <a:custGeom>
            <a:avLst/>
            <a:gdLst/>
            <a:ahLst/>
            <a:cxnLst/>
            <a:rect l="l" t="t" r="r" b="b"/>
            <a:pathLst>
              <a:path w="15441294" h="0">
                <a:moveTo>
                  <a:pt x="0" y="0"/>
                </a:moveTo>
                <a:lnTo>
                  <a:pt x="15440686" y="0"/>
                </a:lnTo>
              </a:path>
            </a:pathLst>
          </a:custGeom>
          <a:ln w="5654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66343" y="3324505"/>
            <a:ext cx="8680364" cy="46071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823965" y="3246037"/>
            <a:ext cx="6040120" cy="4817110"/>
            <a:chOff x="823965" y="3246037"/>
            <a:chExt cx="6040120" cy="4817110"/>
          </a:xfrm>
        </p:grpSpPr>
        <p:sp>
          <p:nvSpPr>
            <p:cNvPr id="4" name="object 4"/>
            <p:cNvSpPr/>
            <p:nvPr/>
          </p:nvSpPr>
          <p:spPr>
            <a:xfrm>
              <a:off x="928674" y="3319333"/>
              <a:ext cx="5830114" cy="45442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823965" y="3246037"/>
              <a:ext cx="6039533" cy="481648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7188660" y="5130733"/>
            <a:ext cx="1675130" cy="1047115"/>
          </a:xfrm>
          <a:custGeom>
            <a:avLst/>
            <a:gdLst/>
            <a:ahLst/>
            <a:cxnLst/>
            <a:rect l="l" t="t" r="r" b="b"/>
            <a:pathLst>
              <a:path w="1675129" h="1047114">
                <a:moveTo>
                  <a:pt x="1004367" y="0"/>
                </a:moveTo>
                <a:lnTo>
                  <a:pt x="1004367" y="356010"/>
                </a:lnTo>
                <a:lnTo>
                  <a:pt x="0" y="356010"/>
                </a:lnTo>
                <a:lnTo>
                  <a:pt x="0" y="691078"/>
                </a:lnTo>
                <a:lnTo>
                  <a:pt x="1004367" y="691078"/>
                </a:lnTo>
                <a:lnTo>
                  <a:pt x="1004367" y="1047088"/>
                </a:lnTo>
                <a:lnTo>
                  <a:pt x="1674503" y="523544"/>
                </a:lnTo>
                <a:lnTo>
                  <a:pt x="1004367" y="0"/>
                </a:lnTo>
                <a:close/>
              </a:path>
            </a:pathLst>
          </a:custGeom>
          <a:solidFill>
            <a:srgbClr val="4A88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293369" y="6497090"/>
            <a:ext cx="1675130" cy="1047115"/>
          </a:xfrm>
          <a:custGeom>
            <a:avLst/>
            <a:gdLst/>
            <a:ahLst/>
            <a:cxnLst/>
            <a:rect l="l" t="t" r="r" b="b"/>
            <a:pathLst>
              <a:path w="1675129" h="1047115">
                <a:moveTo>
                  <a:pt x="1004367" y="0"/>
                </a:moveTo>
                <a:lnTo>
                  <a:pt x="1004367" y="356010"/>
                </a:lnTo>
                <a:lnTo>
                  <a:pt x="0" y="356010"/>
                </a:lnTo>
                <a:lnTo>
                  <a:pt x="0" y="691078"/>
                </a:lnTo>
                <a:lnTo>
                  <a:pt x="1004367" y="691078"/>
                </a:lnTo>
                <a:lnTo>
                  <a:pt x="1004367" y="1047088"/>
                </a:lnTo>
                <a:lnTo>
                  <a:pt x="1674503" y="523544"/>
                </a:lnTo>
                <a:lnTo>
                  <a:pt x="1004367" y="0"/>
                </a:lnTo>
                <a:close/>
              </a:path>
            </a:pathLst>
          </a:custGeom>
          <a:solidFill>
            <a:srgbClr val="4A88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293369" y="3764377"/>
            <a:ext cx="1675130" cy="1047115"/>
          </a:xfrm>
          <a:custGeom>
            <a:avLst/>
            <a:gdLst/>
            <a:ahLst/>
            <a:cxnLst/>
            <a:rect l="l" t="t" r="r" b="b"/>
            <a:pathLst>
              <a:path w="1675129" h="1047114">
                <a:moveTo>
                  <a:pt x="1004367" y="0"/>
                </a:moveTo>
                <a:lnTo>
                  <a:pt x="1004367" y="356010"/>
                </a:lnTo>
                <a:lnTo>
                  <a:pt x="0" y="356010"/>
                </a:lnTo>
                <a:lnTo>
                  <a:pt x="0" y="691078"/>
                </a:lnTo>
                <a:lnTo>
                  <a:pt x="1004367" y="691078"/>
                </a:lnTo>
                <a:lnTo>
                  <a:pt x="1004367" y="1047088"/>
                </a:lnTo>
                <a:lnTo>
                  <a:pt x="1674503" y="523544"/>
                </a:lnTo>
                <a:lnTo>
                  <a:pt x="1004367" y="0"/>
                </a:lnTo>
                <a:close/>
              </a:path>
            </a:pathLst>
          </a:custGeom>
          <a:solidFill>
            <a:srgbClr val="4A88E7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33213" y="657436"/>
            <a:ext cx="9633585" cy="13830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200"/>
              <a:t>Generate </a:t>
            </a:r>
            <a:r>
              <a:rPr dirty="0" spc="-1600"/>
              <a:t>10X</a:t>
            </a:r>
            <a:r>
              <a:rPr dirty="0" spc="-2075"/>
              <a:t> </a:t>
            </a:r>
            <a:r>
              <a:rPr dirty="0" spc="-1130"/>
              <a:t>ROI’s</a:t>
            </a:r>
          </a:p>
        </p:txBody>
      </p:sp>
      <p:sp>
        <p:nvSpPr>
          <p:cNvPr id="3" name="object 3"/>
          <p:cNvSpPr/>
          <p:nvPr/>
        </p:nvSpPr>
        <p:spPr>
          <a:xfrm>
            <a:off x="5248164" y="1883209"/>
            <a:ext cx="9608185" cy="0"/>
          </a:xfrm>
          <a:custGeom>
            <a:avLst/>
            <a:gdLst/>
            <a:ahLst/>
            <a:cxnLst/>
            <a:rect l="l" t="t" r="r" b="b"/>
            <a:pathLst>
              <a:path w="9608185" h="0">
                <a:moveTo>
                  <a:pt x="0" y="0"/>
                </a:moveTo>
                <a:lnTo>
                  <a:pt x="9607759" y="0"/>
                </a:lnTo>
              </a:path>
            </a:pathLst>
          </a:custGeom>
          <a:ln w="5654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743096" y="2635574"/>
            <a:ext cx="17980025" cy="8498840"/>
            <a:chOff x="743096" y="2635574"/>
            <a:chExt cx="17980025" cy="8498840"/>
          </a:xfrm>
        </p:grpSpPr>
        <p:sp>
          <p:nvSpPr>
            <p:cNvPr id="5" name="object 5"/>
            <p:cNvSpPr/>
            <p:nvPr/>
          </p:nvSpPr>
          <p:spPr>
            <a:xfrm>
              <a:off x="743096" y="2635574"/>
              <a:ext cx="17979766" cy="63893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430762" y="3139129"/>
              <a:ext cx="16955135" cy="5030470"/>
            </a:xfrm>
            <a:custGeom>
              <a:avLst/>
              <a:gdLst/>
              <a:ahLst/>
              <a:cxnLst/>
              <a:rect l="l" t="t" r="r" b="b"/>
              <a:pathLst>
                <a:path w="16955135" h="5030470">
                  <a:moveTo>
                    <a:pt x="0" y="0"/>
                  </a:moveTo>
                  <a:lnTo>
                    <a:pt x="16954541" y="0"/>
                  </a:lnTo>
                  <a:lnTo>
                    <a:pt x="16954541" y="5030297"/>
                  </a:lnTo>
                  <a:lnTo>
                    <a:pt x="0" y="50302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4552227" y="9377024"/>
              <a:ext cx="3233556" cy="17568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4813999" y="9513145"/>
              <a:ext cx="2710053" cy="12332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6072390" y="8792209"/>
              <a:ext cx="800100" cy="800100"/>
            </a:xfrm>
            <a:custGeom>
              <a:avLst/>
              <a:gdLst/>
              <a:ahLst/>
              <a:cxnLst/>
              <a:rect l="l" t="t" r="r" b="b"/>
              <a:pathLst>
                <a:path w="800100" h="800100">
                  <a:moveTo>
                    <a:pt x="0" y="799791"/>
                  </a:moveTo>
                  <a:lnTo>
                    <a:pt x="762771" y="37020"/>
                  </a:lnTo>
                  <a:lnTo>
                    <a:pt x="799791" y="0"/>
                  </a:lnTo>
                </a:path>
              </a:pathLst>
            </a:custGeom>
            <a:ln w="104708">
              <a:solidFill>
                <a:srgbClr val="EE220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6692999" y="8544912"/>
              <a:ext cx="426720" cy="426720"/>
            </a:xfrm>
            <a:custGeom>
              <a:avLst/>
              <a:gdLst/>
              <a:ahLst/>
              <a:cxnLst/>
              <a:rect l="l" t="t" r="r" b="b"/>
              <a:pathLst>
                <a:path w="426719" h="426720">
                  <a:moveTo>
                    <a:pt x="426479" y="0"/>
                  </a:moveTo>
                  <a:lnTo>
                    <a:pt x="0" y="142163"/>
                  </a:lnTo>
                  <a:lnTo>
                    <a:pt x="284284" y="426479"/>
                  </a:lnTo>
                  <a:lnTo>
                    <a:pt x="426479" y="0"/>
                  </a:lnTo>
                  <a:close/>
                </a:path>
              </a:pathLst>
            </a:custGeom>
            <a:solidFill>
              <a:srgbClr val="EE220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2510783" y="9725223"/>
            <a:ext cx="11973560" cy="955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100" spc="-330">
                <a:latin typeface="Verdana"/>
                <a:cs typeface="Verdana"/>
              </a:rPr>
              <a:t>Roughly</a:t>
            </a:r>
            <a:r>
              <a:rPr dirty="0" sz="6100" spc="-1000">
                <a:latin typeface="Verdana"/>
                <a:cs typeface="Verdana"/>
              </a:rPr>
              <a:t> </a:t>
            </a:r>
            <a:r>
              <a:rPr dirty="0" sz="6100" spc="-965" b="1">
                <a:latin typeface="Verdana"/>
                <a:cs typeface="Verdana"/>
              </a:rPr>
              <a:t>$2MM</a:t>
            </a:r>
            <a:r>
              <a:rPr dirty="0" sz="6100" spc="-935" b="1">
                <a:latin typeface="Verdana"/>
                <a:cs typeface="Verdana"/>
              </a:rPr>
              <a:t> </a:t>
            </a:r>
            <a:r>
              <a:rPr dirty="0" sz="6100" spc="-105">
                <a:latin typeface="Verdana"/>
                <a:cs typeface="Verdana"/>
              </a:rPr>
              <a:t>to</a:t>
            </a:r>
            <a:r>
              <a:rPr dirty="0" sz="6100" spc="-1000">
                <a:latin typeface="Verdana"/>
                <a:cs typeface="Verdana"/>
              </a:rPr>
              <a:t> </a:t>
            </a:r>
            <a:r>
              <a:rPr dirty="0" sz="6100" spc="-450">
                <a:latin typeface="Verdana"/>
                <a:cs typeface="Verdana"/>
              </a:rPr>
              <a:t>Generate</a:t>
            </a:r>
            <a:r>
              <a:rPr dirty="0" sz="6100" spc="-994">
                <a:latin typeface="Verdana"/>
                <a:cs typeface="Verdana"/>
              </a:rPr>
              <a:t> </a:t>
            </a:r>
            <a:r>
              <a:rPr dirty="0" u="heavy" sz="6100" spc="-894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$20MM</a:t>
            </a:r>
            <a:endParaRPr sz="6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31725" y="4186124"/>
            <a:ext cx="15777210" cy="4255770"/>
          </a:xfrm>
          <a:prstGeom prst="rect">
            <a:avLst/>
          </a:prstGeom>
        </p:spPr>
        <p:txBody>
          <a:bodyPr wrap="square" lIns="0" tIns="193040" rIns="0" bIns="0" rtlCol="0" vert="horz">
            <a:spAutoFit/>
          </a:bodyPr>
          <a:lstStyle/>
          <a:p>
            <a:pPr marL="1283970" indent="-1271270">
              <a:lnSpc>
                <a:spcPct val="100000"/>
              </a:lnSpc>
              <a:spcBef>
                <a:spcPts val="1520"/>
              </a:spcBef>
              <a:buAutoNum type="arabicPeriod"/>
              <a:tabLst>
                <a:tab pos="1283335" algn="l"/>
                <a:tab pos="1283970" algn="l"/>
              </a:tabLst>
            </a:pPr>
            <a:r>
              <a:rPr dirty="0" sz="5750" spc="-590" b="1">
                <a:latin typeface="Verdana"/>
                <a:cs typeface="Verdana"/>
              </a:rPr>
              <a:t>Identify</a:t>
            </a:r>
            <a:r>
              <a:rPr dirty="0" sz="5750" spc="-1030" b="1">
                <a:latin typeface="Verdana"/>
                <a:cs typeface="Verdana"/>
              </a:rPr>
              <a:t> </a:t>
            </a:r>
            <a:r>
              <a:rPr dirty="0" sz="5750" spc="-680" b="1">
                <a:latin typeface="Verdana"/>
                <a:cs typeface="Verdana"/>
              </a:rPr>
              <a:t>the</a:t>
            </a:r>
            <a:r>
              <a:rPr dirty="0" sz="5750" spc="-1030" b="1">
                <a:latin typeface="Verdana"/>
                <a:cs typeface="Verdana"/>
              </a:rPr>
              <a:t> </a:t>
            </a:r>
            <a:r>
              <a:rPr dirty="0" sz="5750" spc="-765" b="1">
                <a:latin typeface="Verdana"/>
                <a:cs typeface="Verdana"/>
              </a:rPr>
              <a:t>one</a:t>
            </a:r>
            <a:r>
              <a:rPr dirty="0" sz="5750" spc="-1030" b="1">
                <a:latin typeface="Verdana"/>
                <a:cs typeface="Verdana"/>
              </a:rPr>
              <a:t> </a:t>
            </a:r>
            <a:r>
              <a:rPr dirty="0" sz="5750" spc="-755" b="1">
                <a:latin typeface="Verdana"/>
                <a:cs typeface="Verdana"/>
              </a:rPr>
              <a:t>DEEP</a:t>
            </a:r>
            <a:r>
              <a:rPr dirty="0" sz="5750" spc="-1030" b="1">
                <a:latin typeface="Verdana"/>
                <a:cs typeface="Verdana"/>
              </a:rPr>
              <a:t> </a:t>
            </a:r>
            <a:r>
              <a:rPr dirty="0" sz="5750" spc="-680" b="1">
                <a:latin typeface="Verdana"/>
                <a:cs typeface="Verdana"/>
              </a:rPr>
              <a:t>problem</a:t>
            </a:r>
            <a:r>
              <a:rPr dirty="0" sz="5750" spc="-1035" b="1">
                <a:latin typeface="Verdana"/>
                <a:cs typeface="Verdana"/>
              </a:rPr>
              <a:t> </a:t>
            </a:r>
            <a:r>
              <a:rPr dirty="0" sz="5750" spc="-665" b="1">
                <a:latin typeface="Verdana"/>
                <a:cs typeface="Verdana"/>
              </a:rPr>
              <a:t>you</a:t>
            </a:r>
            <a:r>
              <a:rPr dirty="0" sz="5750" spc="-1030" b="1">
                <a:latin typeface="Verdana"/>
                <a:cs typeface="Verdana"/>
              </a:rPr>
              <a:t> </a:t>
            </a:r>
            <a:r>
              <a:rPr dirty="0" sz="5750" spc="-875" b="1">
                <a:latin typeface="Verdana"/>
                <a:cs typeface="Verdana"/>
              </a:rPr>
              <a:t>can</a:t>
            </a:r>
            <a:r>
              <a:rPr dirty="0" sz="5750" spc="-1030" b="1">
                <a:latin typeface="Verdana"/>
                <a:cs typeface="Verdana"/>
              </a:rPr>
              <a:t> </a:t>
            </a:r>
            <a:r>
              <a:rPr dirty="0" sz="5750" spc="-590" b="1">
                <a:latin typeface="Verdana"/>
                <a:cs typeface="Verdana"/>
              </a:rPr>
              <a:t>solve</a:t>
            </a:r>
            <a:endParaRPr sz="5750">
              <a:latin typeface="Verdana"/>
              <a:cs typeface="Verdana"/>
            </a:endParaRPr>
          </a:p>
          <a:p>
            <a:pPr marL="1283970" indent="-1271270">
              <a:lnSpc>
                <a:spcPct val="100000"/>
              </a:lnSpc>
              <a:spcBef>
                <a:spcPts val="1430"/>
              </a:spcBef>
              <a:buAutoNum type="arabicPeriod"/>
              <a:tabLst>
                <a:tab pos="1283335" algn="l"/>
                <a:tab pos="1283970" algn="l"/>
              </a:tabLst>
            </a:pPr>
            <a:r>
              <a:rPr dirty="0" sz="5750" spc="-740" b="1">
                <a:latin typeface="Verdana"/>
                <a:cs typeface="Verdana"/>
              </a:rPr>
              <a:t>Structure</a:t>
            </a:r>
            <a:r>
              <a:rPr dirty="0" sz="5750" spc="-1030" b="1">
                <a:latin typeface="Verdana"/>
                <a:cs typeface="Verdana"/>
              </a:rPr>
              <a:t> </a:t>
            </a:r>
            <a:r>
              <a:rPr dirty="0" sz="5750" spc="-650" b="1">
                <a:latin typeface="Verdana"/>
                <a:cs typeface="Verdana"/>
              </a:rPr>
              <a:t>your</a:t>
            </a:r>
            <a:r>
              <a:rPr dirty="0" sz="5750" spc="-1025" b="1">
                <a:latin typeface="Verdana"/>
                <a:cs typeface="Verdana"/>
              </a:rPr>
              <a:t> </a:t>
            </a:r>
            <a:r>
              <a:rPr dirty="0" sz="5750" spc="-770" b="1">
                <a:latin typeface="Verdana"/>
                <a:cs typeface="Verdana"/>
              </a:rPr>
              <a:t>Signature</a:t>
            </a:r>
            <a:r>
              <a:rPr dirty="0" sz="5750" spc="-1025" b="1">
                <a:latin typeface="Verdana"/>
                <a:cs typeface="Verdana"/>
              </a:rPr>
              <a:t> </a:t>
            </a:r>
            <a:r>
              <a:rPr dirty="0" sz="5750" spc="-415" b="1">
                <a:latin typeface="Verdana"/>
                <a:cs typeface="Verdana"/>
              </a:rPr>
              <a:t>Offer</a:t>
            </a:r>
            <a:r>
              <a:rPr dirty="0" sz="5750" spc="-1025" b="1">
                <a:latin typeface="Verdana"/>
                <a:cs typeface="Verdana"/>
              </a:rPr>
              <a:t> </a:t>
            </a:r>
            <a:r>
              <a:rPr dirty="0" sz="5750" spc="-1175" b="1">
                <a:latin typeface="Verdana"/>
                <a:cs typeface="Verdana"/>
              </a:rPr>
              <a:t>($3k+)</a:t>
            </a:r>
            <a:endParaRPr sz="5750">
              <a:latin typeface="Verdana"/>
              <a:cs typeface="Verdana"/>
            </a:endParaRPr>
          </a:p>
          <a:p>
            <a:pPr marL="1163955" indent="-1151890">
              <a:lnSpc>
                <a:spcPct val="100000"/>
              </a:lnSpc>
              <a:spcBef>
                <a:spcPts val="1425"/>
              </a:spcBef>
              <a:buAutoNum type="arabicPeriod"/>
              <a:tabLst>
                <a:tab pos="1163955" algn="l"/>
                <a:tab pos="1164590" algn="l"/>
              </a:tabLst>
            </a:pPr>
            <a:r>
              <a:rPr dirty="0" sz="5750" spc="-515" b="1">
                <a:latin typeface="Verdana"/>
                <a:cs typeface="Verdana"/>
              </a:rPr>
              <a:t>Deploy</a:t>
            </a:r>
            <a:r>
              <a:rPr dirty="0" sz="5750" spc="-1030" b="1">
                <a:latin typeface="Verdana"/>
                <a:cs typeface="Verdana"/>
              </a:rPr>
              <a:t> </a:t>
            </a:r>
            <a:r>
              <a:rPr dirty="0" sz="5750" spc="-900" b="1">
                <a:latin typeface="Verdana"/>
                <a:cs typeface="Verdana"/>
              </a:rPr>
              <a:t>my</a:t>
            </a:r>
            <a:r>
              <a:rPr dirty="0" sz="5750" spc="-1025" b="1">
                <a:latin typeface="Verdana"/>
                <a:cs typeface="Verdana"/>
              </a:rPr>
              <a:t> </a:t>
            </a:r>
            <a:r>
              <a:rPr dirty="0" sz="5750" spc="-690" b="1">
                <a:latin typeface="Verdana"/>
                <a:cs typeface="Verdana"/>
              </a:rPr>
              <a:t>Simple</a:t>
            </a:r>
            <a:r>
              <a:rPr dirty="0" sz="5750" spc="-1030" b="1">
                <a:latin typeface="Verdana"/>
                <a:cs typeface="Verdana"/>
              </a:rPr>
              <a:t> </a:t>
            </a:r>
            <a:r>
              <a:rPr dirty="0" sz="5750" spc="-880" b="1">
                <a:latin typeface="Verdana"/>
                <a:cs typeface="Verdana"/>
              </a:rPr>
              <a:t>3</a:t>
            </a:r>
            <a:r>
              <a:rPr dirty="0" sz="5750" spc="-1025" b="1">
                <a:latin typeface="Verdana"/>
                <a:cs typeface="Verdana"/>
              </a:rPr>
              <a:t> </a:t>
            </a:r>
            <a:r>
              <a:rPr dirty="0" sz="5750" spc="-735" b="1">
                <a:latin typeface="Verdana"/>
                <a:cs typeface="Verdana"/>
              </a:rPr>
              <a:t>Step</a:t>
            </a:r>
            <a:r>
              <a:rPr dirty="0" sz="5750" spc="-1030" b="1">
                <a:latin typeface="Verdana"/>
                <a:cs typeface="Verdana"/>
              </a:rPr>
              <a:t> </a:t>
            </a:r>
            <a:r>
              <a:rPr dirty="0" sz="5750" spc="-835" b="1">
                <a:latin typeface="Verdana"/>
                <a:cs typeface="Verdana"/>
              </a:rPr>
              <a:t>System</a:t>
            </a:r>
            <a:endParaRPr sz="5750">
              <a:latin typeface="Verdana"/>
              <a:cs typeface="Verdana"/>
            </a:endParaRPr>
          </a:p>
          <a:p>
            <a:pPr marL="1128395" indent="-1116330">
              <a:lnSpc>
                <a:spcPct val="100000"/>
              </a:lnSpc>
              <a:spcBef>
                <a:spcPts val="1430"/>
              </a:spcBef>
              <a:buAutoNum type="arabicPeriod"/>
              <a:tabLst>
                <a:tab pos="1128395" algn="l"/>
                <a:tab pos="1129030" algn="l"/>
              </a:tabLst>
            </a:pPr>
            <a:r>
              <a:rPr dirty="0" sz="5750" spc="-715" b="1">
                <a:latin typeface="Verdana"/>
                <a:cs typeface="Verdana"/>
              </a:rPr>
              <a:t>Start</a:t>
            </a:r>
            <a:r>
              <a:rPr dirty="0" sz="5750" spc="-1030" b="1">
                <a:latin typeface="Verdana"/>
                <a:cs typeface="Verdana"/>
              </a:rPr>
              <a:t> </a:t>
            </a:r>
            <a:r>
              <a:rPr dirty="0" sz="5750" spc="-715" b="1">
                <a:latin typeface="Verdana"/>
                <a:cs typeface="Verdana"/>
              </a:rPr>
              <a:t>Generating</a:t>
            </a:r>
            <a:r>
              <a:rPr dirty="0" sz="5750" spc="-1025" b="1">
                <a:latin typeface="Verdana"/>
                <a:cs typeface="Verdana"/>
              </a:rPr>
              <a:t> </a:t>
            </a:r>
            <a:r>
              <a:rPr dirty="0" u="heavy" sz="5750" spc="-55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High</a:t>
            </a:r>
            <a:r>
              <a:rPr dirty="0" u="heavy" sz="5750" spc="-102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dirty="0" u="heavy" sz="5750" spc="-45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Quality</a:t>
            </a:r>
            <a:r>
              <a:rPr dirty="0" sz="5750" spc="-1025" b="1">
                <a:latin typeface="Verdana"/>
                <a:cs typeface="Verdana"/>
              </a:rPr>
              <a:t> </a:t>
            </a:r>
            <a:r>
              <a:rPr dirty="0" sz="5750" spc="-840" b="1">
                <a:latin typeface="Verdana"/>
                <a:cs typeface="Verdana"/>
              </a:rPr>
              <a:t>Leads</a:t>
            </a:r>
            <a:endParaRPr sz="575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85132" y="709790"/>
            <a:ext cx="15342869" cy="115633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u="heavy" sz="7400" spc="-1075">
                <a:uFill>
                  <a:solidFill>
                    <a:srgbClr val="000000"/>
                  </a:solidFill>
                </a:uFill>
              </a:rPr>
              <a:t>So</a:t>
            </a:r>
            <a:r>
              <a:rPr dirty="0" u="heavy" sz="7400" spc="-1325"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heavy" sz="7400" spc="-800">
                <a:uFill>
                  <a:solidFill>
                    <a:srgbClr val="000000"/>
                  </a:solidFill>
                </a:uFill>
              </a:rPr>
              <a:t>What</a:t>
            </a:r>
            <a:r>
              <a:rPr dirty="0" u="heavy" sz="7400" spc="-1325"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heavy" sz="7400" spc="-670">
                <a:uFill>
                  <a:solidFill>
                    <a:srgbClr val="000000"/>
                  </a:solidFill>
                </a:uFill>
              </a:rPr>
              <a:t>Do</a:t>
            </a:r>
            <a:r>
              <a:rPr dirty="0" u="heavy" sz="7400" spc="-1325"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heavy" sz="7400" spc="-925">
                <a:uFill>
                  <a:solidFill>
                    <a:srgbClr val="000000"/>
                  </a:solidFill>
                </a:uFill>
              </a:rPr>
              <a:t>You</a:t>
            </a:r>
            <a:r>
              <a:rPr dirty="0" u="heavy" sz="7400" spc="-1325"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heavy" sz="7400" spc="-890">
                <a:uFill>
                  <a:solidFill>
                    <a:srgbClr val="000000"/>
                  </a:solidFill>
                </a:uFill>
              </a:rPr>
              <a:t>Need</a:t>
            </a:r>
            <a:r>
              <a:rPr dirty="0" u="heavy" sz="7400" spc="-1320"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heavy" sz="7400" spc="-940">
                <a:uFill>
                  <a:solidFill>
                    <a:srgbClr val="000000"/>
                  </a:solidFill>
                </a:uFill>
              </a:rPr>
              <a:t>To</a:t>
            </a:r>
            <a:r>
              <a:rPr dirty="0" u="heavy" sz="7400" spc="-1325"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heavy" sz="7400" spc="-750">
                <a:uFill>
                  <a:solidFill>
                    <a:srgbClr val="000000"/>
                  </a:solidFill>
                </a:uFill>
              </a:rPr>
              <a:t>Get</a:t>
            </a:r>
            <a:r>
              <a:rPr dirty="0" u="heavy" sz="7400" spc="-1325"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heavy" sz="7400" spc="-925">
                <a:uFill>
                  <a:solidFill>
                    <a:srgbClr val="000000"/>
                  </a:solidFill>
                </a:uFill>
              </a:rPr>
              <a:t>Started</a:t>
            </a:r>
            <a:endParaRPr sz="74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56261" y="709790"/>
            <a:ext cx="10384155" cy="11563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u="heavy" sz="7400" spc="-88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Here’s</a:t>
            </a:r>
            <a:r>
              <a:rPr dirty="0" u="heavy" sz="7400" spc="-133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dirty="0" u="heavy" sz="7400" spc="-1019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what</a:t>
            </a:r>
            <a:r>
              <a:rPr dirty="0" u="heavy" sz="7400" spc="-133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dirty="0" u="heavy" sz="7400" spc="-102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I’d</a:t>
            </a:r>
            <a:r>
              <a:rPr dirty="0" u="heavy" sz="7400" spc="-132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dirty="0" u="heavy" sz="7400" spc="-54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like</a:t>
            </a:r>
            <a:r>
              <a:rPr dirty="0" u="heavy" sz="7400" spc="-133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dirty="0" u="heavy" sz="7400" spc="-56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to</a:t>
            </a:r>
            <a:r>
              <a:rPr dirty="0" u="heavy" sz="7400" spc="-132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dirty="0" u="heavy" sz="7400" spc="-73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do</a:t>
            </a:r>
            <a:endParaRPr sz="740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921316" y="2370022"/>
            <a:ext cx="10261600" cy="5927090"/>
            <a:chOff x="4921316" y="2370022"/>
            <a:chExt cx="10261600" cy="5927090"/>
          </a:xfrm>
        </p:grpSpPr>
        <p:sp>
          <p:nvSpPr>
            <p:cNvPr id="4" name="object 4"/>
            <p:cNvSpPr/>
            <p:nvPr/>
          </p:nvSpPr>
          <p:spPr>
            <a:xfrm>
              <a:off x="5026025" y="2443318"/>
              <a:ext cx="10052050" cy="565427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921316" y="2370022"/>
              <a:ext cx="10261467" cy="59265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605155" marR="5080" indent="-586740">
              <a:lnSpc>
                <a:spcPct val="120700"/>
              </a:lnSpc>
              <a:spcBef>
                <a:spcPts val="95"/>
              </a:spcBef>
            </a:pPr>
            <a:r>
              <a:rPr dirty="0" spc="-750"/>
              <a:t>I’m</a:t>
            </a:r>
            <a:r>
              <a:rPr dirty="0" spc="-1200"/>
              <a:t> </a:t>
            </a:r>
            <a:r>
              <a:rPr dirty="0" spc="-195"/>
              <a:t>looking</a:t>
            </a:r>
            <a:r>
              <a:rPr dirty="0" spc="-1200"/>
              <a:t> </a:t>
            </a:r>
            <a:r>
              <a:rPr dirty="0" spc="-180"/>
              <a:t>for</a:t>
            </a:r>
            <a:r>
              <a:rPr dirty="0" spc="-1200"/>
              <a:t> </a:t>
            </a:r>
            <a:r>
              <a:rPr dirty="0" spc="-919"/>
              <a:t>a</a:t>
            </a:r>
            <a:r>
              <a:rPr dirty="0" spc="-1200"/>
              <a:t> </a:t>
            </a:r>
            <a:r>
              <a:rPr dirty="0" spc="-160"/>
              <a:t>few</a:t>
            </a:r>
            <a:r>
              <a:rPr dirty="0" spc="-1200"/>
              <a:t> </a:t>
            </a:r>
            <a:r>
              <a:rPr dirty="0" spc="-590"/>
              <a:t>more</a:t>
            </a:r>
            <a:r>
              <a:rPr dirty="0" spc="-1195"/>
              <a:t> </a:t>
            </a:r>
            <a:r>
              <a:rPr dirty="0" spc="-395"/>
              <a:t>serious  </a:t>
            </a:r>
            <a:r>
              <a:rPr dirty="0" spc="-505"/>
              <a:t>Students</a:t>
            </a:r>
            <a:r>
              <a:rPr dirty="0" spc="-1200"/>
              <a:t> </a:t>
            </a:r>
            <a:r>
              <a:rPr dirty="0" spc="-120"/>
              <a:t>to</a:t>
            </a:r>
            <a:r>
              <a:rPr dirty="0" spc="-1200"/>
              <a:t> </a:t>
            </a:r>
            <a:r>
              <a:rPr dirty="0" spc="-980" b="1">
                <a:latin typeface="Verdana"/>
                <a:cs typeface="Verdana"/>
              </a:rPr>
              <a:t>mentor</a:t>
            </a:r>
            <a:r>
              <a:rPr dirty="0" spc="-1320" b="1">
                <a:latin typeface="Verdana"/>
                <a:cs typeface="Verdana"/>
              </a:rPr>
              <a:t> </a:t>
            </a:r>
            <a:r>
              <a:rPr dirty="0" spc="-565" b="1">
                <a:latin typeface="Verdana"/>
                <a:cs typeface="Verdana"/>
              </a:rPr>
              <a:t>to</a:t>
            </a:r>
            <a:r>
              <a:rPr dirty="0" spc="-1325" b="1">
                <a:latin typeface="Verdana"/>
                <a:cs typeface="Verdana"/>
              </a:rPr>
              <a:t> </a:t>
            </a:r>
            <a:r>
              <a:rPr dirty="0" spc="-1395" b="1">
                <a:latin typeface="Verdana"/>
                <a:cs typeface="Verdana"/>
              </a:rPr>
              <a:t>7</a:t>
            </a:r>
            <a:r>
              <a:rPr dirty="0" spc="-1320" b="1">
                <a:latin typeface="Verdana"/>
                <a:cs typeface="Verdana"/>
              </a:rPr>
              <a:t> </a:t>
            </a:r>
            <a:r>
              <a:rPr dirty="0" spc="-900" b="1">
                <a:latin typeface="Verdana"/>
                <a:cs typeface="Verdana"/>
              </a:rPr>
              <a:t>figures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43067" y="2545094"/>
            <a:ext cx="370670" cy="3706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531725" y="2173621"/>
            <a:ext cx="15575915" cy="79419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274955">
              <a:lnSpc>
                <a:spcPct val="119000"/>
              </a:lnSpc>
              <a:spcBef>
                <a:spcPts val="95"/>
              </a:spcBef>
            </a:pPr>
            <a:r>
              <a:rPr dirty="0" sz="4850" spc="-75">
                <a:latin typeface="Verdana"/>
                <a:cs typeface="Verdana"/>
              </a:rPr>
              <a:t>Help</a:t>
            </a:r>
            <a:r>
              <a:rPr dirty="0" sz="4850" spc="-785">
                <a:latin typeface="Verdana"/>
                <a:cs typeface="Verdana"/>
              </a:rPr>
              <a:t> </a:t>
            </a:r>
            <a:r>
              <a:rPr dirty="0" sz="4850" spc="-200">
                <a:latin typeface="Verdana"/>
                <a:cs typeface="Verdana"/>
              </a:rPr>
              <a:t>You</a:t>
            </a:r>
            <a:r>
              <a:rPr dirty="0" sz="4850" spc="-780">
                <a:latin typeface="Verdana"/>
                <a:cs typeface="Verdana"/>
              </a:rPr>
              <a:t> </a:t>
            </a:r>
            <a:r>
              <a:rPr dirty="0" sz="4850" spc="-370">
                <a:latin typeface="Verdana"/>
                <a:cs typeface="Verdana"/>
              </a:rPr>
              <a:t>Structure</a:t>
            </a:r>
            <a:r>
              <a:rPr dirty="0" sz="4850" spc="-780">
                <a:latin typeface="Verdana"/>
                <a:cs typeface="Verdana"/>
              </a:rPr>
              <a:t> </a:t>
            </a:r>
            <a:r>
              <a:rPr dirty="0" u="heavy" sz="4850" spc="-29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your</a:t>
            </a:r>
            <a:r>
              <a:rPr dirty="0" sz="4850" spc="-785">
                <a:latin typeface="Verdana"/>
                <a:cs typeface="Verdana"/>
              </a:rPr>
              <a:t> </a:t>
            </a:r>
            <a:r>
              <a:rPr dirty="0" sz="4850" spc="-375">
                <a:latin typeface="Verdana"/>
                <a:cs typeface="Verdana"/>
              </a:rPr>
              <a:t>Signature</a:t>
            </a:r>
            <a:r>
              <a:rPr dirty="0" sz="4850" spc="-780">
                <a:latin typeface="Verdana"/>
                <a:cs typeface="Verdana"/>
              </a:rPr>
              <a:t> </a:t>
            </a:r>
            <a:r>
              <a:rPr dirty="0" sz="4850" spc="-100">
                <a:latin typeface="Verdana"/>
                <a:cs typeface="Verdana"/>
              </a:rPr>
              <a:t>Offer</a:t>
            </a:r>
            <a:r>
              <a:rPr dirty="0" sz="4850" spc="-780">
                <a:latin typeface="Verdana"/>
                <a:cs typeface="Verdana"/>
              </a:rPr>
              <a:t> </a:t>
            </a:r>
            <a:r>
              <a:rPr dirty="0" sz="4850" spc="-275">
                <a:latin typeface="Verdana"/>
                <a:cs typeface="Verdana"/>
              </a:rPr>
              <a:t>that</a:t>
            </a:r>
            <a:r>
              <a:rPr dirty="0" sz="4850" spc="-785">
                <a:latin typeface="Verdana"/>
                <a:cs typeface="Verdana"/>
              </a:rPr>
              <a:t> </a:t>
            </a:r>
            <a:r>
              <a:rPr dirty="0" sz="4850" spc="-265">
                <a:latin typeface="Verdana"/>
                <a:cs typeface="Verdana"/>
              </a:rPr>
              <a:t>you</a:t>
            </a:r>
            <a:r>
              <a:rPr dirty="0" sz="4850" spc="-780">
                <a:latin typeface="Verdana"/>
                <a:cs typeface="Verdana"/>
              </a:rPr>
              <a:t> </a:t>
            </a:r>
            <a:r>
              <a:rPr dirty="0" sz="4850" spc="-400">
                <a:latin typeface="Verdana"/>
                <a:cs typeface="Verdana"/>
              </a:rPr>
              <a:t>can</a:t>
            </a:r>
            <a:r>
              <a:rPr dirty="0" sz="4850" spc="-780">
                <a:latin typeface="Verdana"/>
                <a:cs typeface="Verdana"/>
              </a:rPr>
              <a:t> </a:t>
            </a:r>
            <a:r>
              <a:rPr dirty="0" sz="4850" spc="-125">
                <a:latin typeface="Verdana"/>
                <a:cs typeface="Verdana"/>
              </a:rPr>
              <a:t>sell  </a:t>
            </a:r>
            <a:r>
              <a:rPr dirty="0" sz="4850" spc="-120">
                <a:latin typeface="Verdana"/>
                <a:cs typeface="Verdana"/>
              </a:rPr>
              <a:t>for</a:t>
            </a:r>
            <a:r>
              <a:rPr dirty="0" sz="4850" spc="-790">
                <a:latin typeface="Verdana"/>
                <a:cs typeface="Verdana"/>
              </a:rPr>
              <a:t> </a:t>
            </a:r>
            <a:r>
              <a:rPr dirty="0" sz="4850" spc="-490">
                <a:latin typeface="Verdana"/>
                <a:cs typeface="Verdana"/>
              </a:rPr>
              <a:t>$3000+</a:t>
            </a:r>
            <a:endParaRPr sz="4850">
              <a:latin typeface="Verdana"/>
              <a:cs typeface="Verdana"/>
            </a:endParaRPr>
          </a:p>
          <a:p>
            <a:pPr marL="12700" marR="310515">
              <a:lnSpc>
                <a:spcPct val="119000"/>
              </a:lnSpc>
            </a:pPr>
            <a:r>
              <a:rPr dirty="0" sz="4850" spc="-204">
                <a:latin typeface="Verdana"/>
                <a:cs typeface="Verdana"/>
              </a:rPr>
              <a:t>Give</a:t>
            </a:r>
            <a:r>
              <a:rPr dirty="0" sz="4850" spc="-790">
                <a:latin typeface="Verdana"/>
                <a:cs typeface="Verdana"/>
              </a:rPr>
              <a:t> </a:t>
            </a:r>
            <a:r>
              <a:rPr dirty="0" sz="4850" spc="-265">
                <a:latin typeface="Verdana"/>
                <a:cs typeface="Verdana"/>
              </a:rPr>
              <a:t>you</a:t>
            </a:r>
            <a:r>
              <a:rPr dirty="0" sz="4850" spc="-785">
                <a:latin typeface="Verdana"/>
                <a:cs typeface="Verdana"/>
              </a:rPr>
              <a:t> </a:t>
            </a:r>
            <a:r>
              <a:rPr dirty="0" sz="4850" spc="-484">
                <a:latin typeface="Verdana"/>
                <a:cs typeface="Verdana"/>
              </a:rPr>
              <a:t>my</a:t>
            </a:r>
            <a:r>
              <a:rPr dirty="0" sz="4850" spc="-785">
                <a:latin typeface="Verdana"/>
                <a:cs typeface="Verdana"/>
              </a:rPr>
              <a:t> </a:t>
            </a:r>
            <a:r>
              <a:rPr dirty="0" sz="4850" spc="-445">
                <a:latin typeface="Verdana"/>
                <a:cs typeface="Verdana"/>
              </a:rPr>
              <a:t>3</a:t>
            </a:r>
            <a:r>
              <a:rPr dirty="0" sz="4850" spc="-790">
                <a:latin typeface="Verdana"/>
                <a:cs typeface="Verdana"/>
              </a:rPr>
              <a:t> </a:t>
            </a:r>
            <a:r>
              <a:rPr dirty="0" sz="4850" spc="-360">
                <a:latin typeface="Verdana"/>
                <a:cs typeface="Verdana"/>
              </a:rPr>
              <a:t>Step</a:t>
            </a:r>
            <a:r>
              <a:rPr dirty="0" sz="4850" spc="-785">
                <a:latin typeface="Verdana"/>
                <a:cs typeface="Verdana"/>
              </a:rPr>
              <a:t> </a:t>
            </a:r>
            <a:r>
              <a:rPr dirty="0" sz="4850" spc="-295">
                <a:latin typeface="Verdana"/>
                <a:cs typeface="Verdana"/>
              </a:rPr>
              <a:t>Funnel</a:t>
            </a:r>
            <a:r>
              <a:rPr dirty="0" sz="4850" spc="-785">
                <a:latin typeface="Verdana"/>
                <a:cs typeface="Verdana"/>
              </a:rPr>
              <a:t> </a:t>
            </a:r>
            <a:r>
              <a:rPr dirty="0" sz="4850" spc="-365">
                <a:latin typeface="Verdana"/>
                <a:cs typeface="Verdana"/>
              </a:rPr>
              <a:t>and</a:t>
            </a:r>
            <a:r>
              <a:rPr dirty="0" sz="4850" spc="-790">
                <a:latin typeface="Verdana"/>
                <a:cs typeface="Verdana"/>
              </a:rPr>
              <a:t> </a:t>
            </a:r>
            <a:r>
              <a:rPr dirty="0" sz="4850" spc="-195">
                <a:latin typeface="Verdana"/>
                <a:cs typeface="Verdana"/>
              </a:rPr>
              <a:t>walk</a:t>
            </a:r>
            <a:r>
              <a:rPr dirty="0" sz="4850" spc="-785">
                <a:latin typeface="Verdana"/>
                <a:cs typeface="Verdana"/>
              </a:rPr>
              <a:t> </a:t>
            </a:r>
            <a:r>
              <a:rPr dirty="0" sz="4850" spc="-265">
                <a:latin typeface="Verdana"/>
                <a:cs typeface="Verdana"/>
              </a:rPr>
              <a:t>you</a:t>
            </a:r>
            <a:r>
              <a:rPr dirty="0" sz="4850" spc="-785">
                <a:latin typeface="Verdana"/>
                <a:cs typeface="Verdana"/>
              </a:rPr>
              <a:t> </a:t>
            </a:r>
            <a:r>
              <a:rPr dirty="0" sz="4850" spc="-295">
                <a:latin typeface="Verdana"/>
                <a:cs typeface="Verdana"/>
              </a:rPr>
              <a:t>through</a:t>
            </a:r>
            <a:r>
              <a:rPr dirty="0" sz="4850" spc="-785">
                <a:latin typeface="Verdana"/>
                <a:cs typeface="Verdana"/>
              </a:rPr>
              <a:t> </a:t>
            </a:r>
            <a:r>
              <a:rPr dirty="0" sz="4850" spc="-580" b="1">
                <a:latin typeface="Verdana"/>
                <a:cs typeface="Verdana"/>
              </a:rPr>
              <a:t>step</a:t>
            </a:r>
            <a:r>
              <a:rPr dirty="0" sz="4850" spc="-869" b="1">
                <a:latin typeface="Verdana"/>
                <a:cs typeface="Verdana"/>
              </a:rPr>
              <a:t> </a:t>
            </a:r>
            <a:r>
              <a:rPr dirty="0" sz="4850" spc="-459" b="1">
                <a:latin typeface="Verdana"/>
                <a:cs typeface="Verdana"/>
              </a:rPr>
              <a:t>by  </a:t>
            </a:r>
            <a:r>
              <a:rPr dirty="0" sz="4850" spc="-580" b="1">
                <a:latin typeface="Verdana"/>
                <a:cs typeface="Verdana"/>
              </a:rPr>
              <a:t>step</a:t>
            </a:r>
            <a:r>
              <a:rPr dirty="0" sz="4850" spc="-865" b="1">
                <a:latin typeface="Verdana"/>
                <a:cs typeface="Verdana"/>
              </a:rPr>
              <a:t> </a:t>
            </a:r>
            <a:r>
              <a:rPr dirty="0" sz="4850" spc="-155">
                <a:latin typeface="Verdana"/>
                <a:cs typeface="Verdana"/>
              </a:rPr>
              <a:t>how</a:t>
            </a:r>
            <a:r>
              <a:rPr dirty="0" sz="4850" spc="-785">
                <a:latin typeface="Verdana"/>
                <a:cs typeface="Verdana"/>
              </a:rPr>
              <a:t> </a:t>
            </a:r>
            <a:r>
              <a:rPr dirty="0" sz="4850" spc="-80">
                <a:latin typeface="Verdana"/>
                <a:cs typeface="Verdana"/>
              </a:rPr>
              <a:t>to</a:t>
            </a:r>
            <a:r>
              <a:rPr dirty="0" sz="4850" spc="-785">
                <a:latin typeface="Verdana"/>
                <a:cs typeface="Verdana"/>
              </a:rPr>
              <a:t> </a:t>
            </a:r>
            <a:r>
              <a:rPr dirty="0" sz="4850" spc="-145">
                <a:latin typeface="Verdana"/>
                <a:cs typeface="Verdana"/>
              </a:rPr>
              <a:t>deploy</a:t>
            </a:r>
            <a:r>
              <a:rPr dirty="0" sz="4850" spc="-785">
                <a:latin typeface="Verdana"/>
                <a:cs typeface="Verdana"/>
              </a:rPr>
              <a:t> </a:t>
            </a:r>
            <a:r>
              <a:rPr dirty="0" sz="4850" spc="30">
                <a:latin typeface="Verdana"/>
                <a:cs typeface="Verdana"/>
              </a:rPr>
              <a:t>it</a:t>
            </a:r>
            <a:r>
              <a:rPr dirty="0" sz="4850" spc="-785">
                <a:latin typeface="Verdana"/>
                <a:cs typeface="Verdana"/>
              </a:rPr>
              <a:t> </a:t>
            </a:r>
            <a:r>
              <a:rPr dirty="0" u="heavy" sz="4850" spc="-29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your</a:t>
            </a:r>
            <a:r>
              <a:rPr dirty="0" sz="4850" spc="-785">
                <a:latin typeface="Verdana"/>
                <a:cs typeface="Verdana"/>
              </a:rPr>
              <a:t> </a:t>
            </a:r>
            <a:r>
              <a:rPr dirty="0" sz="4850" spc="-285">
                <a:latin typeface="Verdana"/>
                <a:cs typeface="Verdana"/>
              </a:rPr>
              <a:t>business</a:t>
            </a:r>
            <a:endParaRPr sz="4850">
              <a:latin typeface="Verdana"/>
              <a:cs typeface="Verdana"/>
            </a:endParaRPr>
          </a:p>
          <a:p>
            <a:pPr marL="12700" marR="5080">
              <a:lnSpc>
                <a:spcPct val="119000"/>
              </a:lnSpc>
            </a:pPr>
            <a:r>
              <a:rPr dirty="0" sz="4850" spc="-250">
                <a:latin typeface="Verdana"/>
                <a:cs typeface="Verdana"/>
              </a:rPr>
              <a:t>Hand</a:t>
            </a:r>
            <a:r>
              <a:rPr dirty="0" sz="4850" spc="-790">
                <a:latin typeface="Verdana"/>
                <a:cs typeface="Verdana"/>
              </a:rPr>
              <a:t> </a:t>
            </a:r>
            <a:r>
              <a:rPr dirty="0" sz="4850" spc="-280">
                <a:latin typeface="Verdana"/>
                <a:cs typeface="Verdana"/>
              </a:rPr>
              <a:t>over</a:t>
            </a:r>
            <a:r>
              <a:rPr dirty="0" sz="4850" spc="-790">
                <a:latin typeface="Verdana"/>
                <a:cs typeface="Verdana"/>
              </a:rPr>
              <a:t> </a:t>
            </a:r>
            <a:r>
              <a:rPr dirty="0" sz="4850" spc="-484">
                <a:latin typeface="Verdana"/>
                <a:cs typeface="Verdana"/>
              </a:rPr>
              <a:t>my</a:t>
            </a:r>
            <a:r>
              <a:rPr dirty="0" sz="4850" spc="-790">
                <a:latin typeface="Verdana"/>
                <a:cs typeface="Verdana"/>
              </a:rPr>
              <a:t> </a:t>
            </a:r>
            <a:r>
              <a:rPr dirty="0" sz="4850" spc="-225">
                <a:latin typeface="Verdana"/>
                <a:cs typeface="Verdana"/>
              </a:rPr>
              <a:t>8</a:t>
            </a:r>
            <a:r>
              <a:rPr dirty="0" sz="4850" spc="-790">
                <a:latin typeface="Verdana"/>
                <a:cs typeface="Verdana"/>
              </a:rPr>
              <a:t> </a:t>
            </a:r>
            <a:r>
              <a:rPr dirty="0" sz="4850" spc="-300">
                <a:latin typeface="Verdana"/>
                <a:cs typeface="Verdana"/>
              </a:rPr>
              <a:t>Figure</a:t>
            </a:r>
            <a:r>
              <a:rPr dirty="0" sz="4850" spc="-785">
                <a:latin typeface="Verdana"/>
                <a:cs typeface="Verdana"/>
              </a:rPr>
              <a:t> </a:t>
            </a:r>
            <a:r>
              <a:rPr dirty="0" sz="4850" spc="-385">
                <a:latin typeface="Verdana"/>
                <a:cs typeface="Verdana"/>
              </a:rPr>
              <a:t>Frameworks,</a:t>
            </a:r>
            <a:r>
              <a:rPr dirty="0" sz="4850" spc="-790">
                <a:latin typeface="Verdana"/>
                <a:cs typeface="Verdana"/>
              </a:rPr>
              <a:t> </a:t>
            </a:r>
            <a:r>
              <a:rPr dirty="0" sz="4850" spc="-430">
                <a:latin typeface="Verdana"/>
                <a:cs typeface="Verdana"/>
              </a:rPr>
              <a:t>Systems</a:t>
            </a:r>
            <a:r>
              <a:rPr dirty="0" sz="4850" spc="-790">
                <a:latin typeface="Verdana"/>
                <a:cs typeface="Verdana"/>
              </a:rPr>
              <a:t> </a:t>
            </a:r>
            <a:r>
              <a:rPr dirty="0" sz="4850" spc="-375">
                <a:latin typeface="Verdana"/>
                <a:cs typeface="Verdana"/>
              </a:rPr>
              <a:t>&amp;</a:t>
            </a:r>
            <a:r>
              <a:rPr dirty="0" sz="4850" spc="-790">
                <a:latin typeface="Verdana"/>
                <a:cs typeface="Verdana"/>
              </a:rPr>
              <a:t> </a:t>
            </a:r>
            <a:r>
              <a:rPr dirty="0" sz="4850" spc="-300">
                <a:latin typeface="Verdana"/>
                <a:cs typeface="Verdana"/>
              </a:rPr>
              <a:t>processes  </a:t>
            </a:r>
            <a:r>
              <a:rPr dirty="0" sz="4850" spc="-229">
                <a:latin typeface="Verdana"/>
                <a:cs typeface="Verdana"/>
              </a:rPr>
              <a:t>so </a:t>
            </a:r>
            <a:r>
              <a:rPr dirty="0" sz="4850" spc="-265">
                <a:latin typeface="Verdana"/>
                <a:cs typeface="Verdana"/>
              </a:rPr>
              <a:t>you </a:t>
            </a:r>
            <a:r>
              <a:rPr dirty="0" sz="4850" spc="-400">
                <a:latin typeface="Verdana"/>
                <a:cs typeface="Verdana"/>
              </a:rPr>
              <a:t>can </a:t>
            </a:r>
            <a:r>
              <a:rPr dirty="0" sz="4850" spc="-145">
                <a:latin typeface="Verdana"/>
                <a:cs typeface="Verdana"/>
              </a:rPr>
              <a:t>deploy </a:t>
            </a:r>
            <a:r>
              <a:rPr dirty="0" sz="4850" spc="-355">
                <a:latin typeface="Verdana"/>
                <a:cs typeface="Verdana"/>
              </a:rPr>
              <a:t>them </a:t>
            </a:r>
            <a:r>
              <a:rPr dirty="0" sz="4850" spc="-120">
                <a:latin typeface="Verdana"/>
                <a:cs typeface="Verdana"/>
              </a:rPr>
              <a:t>in </a:t>
            </a:r>
            <a:r>
              <a:rPr dirty="0" sz="4850" spc="-290">
                <a:latin typeface="Verdana"/>
                <a:cs typeface="Verdana"/>
              </a:rPr>
              <a:t>your </a:t>
            </a:r>
            <a:r>
              <a:rPr dirty="0" sz="4850" spc="-285">
                <a:latin typeface="Verdana"/>
                <a:cs typeface="Verdana"/>
              </a:rPr>
              <a:t>business from </a:t>
            </a:r>
            <a:r>
              <a:rPr dirty="0" u="heavy" sz="4850" spc="-34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day </a:t>
            </a:r>
            <a:r>
              <a:rPr dirty="0" u="heavy" sz="4850" spc="-265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one </a:t>
            </a:r>
            <a:r>
              <a:rPr dirty="0" sz="4850" spc="-265">
                <a:latin typeface="Verdana"/>
                <a:cs typeface="Verdana"/>
              </a:rPr>
              <a:t> </a:t>
            </a:r>
            <a:r>
              <a:rPr dirty="0" u="heavy" sz="4850" spc="-135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INTRODUCE</a:t>
            </a:r>
            <a:r>
              <a:rPr dirty="0" sz="4850" spc="-785">
                <a:latin typeface="Verdana"/>
                <a:cs typeface="Verdana"/>
              </a:rPr>
              <a:t> </a:t>
            </a:r>
            <a:r>
              <a:rPr dirty="0" sz="4850" spc="-265">
                <a:latin typeface="Verdana"/>
                <a:cs typeface="Verdana"/>
              </a:rPr>
              <a:t>you</a:t>
            </a:r>
            <a:r>
              <a:rPr dirty="0" sz="4850" spc="-785">
                <a:latin typeface="Verdana"/>
                <a:cs typeface="Verdana"/>
              </a:rPr>
              <a:t> </a:t>
            </a:r>
            <a:r>
              <a:rPr dirty="0" sz="4850" spc="-80">
                <a:latin typeface="Verdana"/>
                <a:cs typeface="Verdana"/>
              </a:rPr>
              <a:t>to</a:t>
            </a:r>
            <a:r>
              <a:rPr dirty="0" sz="4850" spc="-785">
                <a:latin typeface="Verdana"/>
                <a:cs typeface="Verdana"/>
              </a:rPr>
              <a:t> </a:t>
            </a:r>
            <a:r>
              <a:rPr dirty="0" sz="4850" spc="-685">
                <a:latin typeface="Verdana"/>
                <a:cs typeface="Verdana"/>
              </a:rPr>
              <a:t>7</a:t>
            </a:r>
            <a:r>
              <a:rPr dirty="0" sz="4850" spc="-780">
                <a:latin typeface="Verdana"/>
                <a:cs typeface="Verdana"/>
              </a:rPr>
              <a:t> </a:t>
            </a:r>
            <a:r>
              <a:rPr dirty="0" sz="4850" spc="-300">
                <a:latin typeface="Verdana"/>
                <a:cs typeface="Verdana"/>
              </a:rPr>
              <a:t>Figure</a:t>
            </a:r>
            <a:r>
              <a:rPr dirty="0" sz="4850" spc="-785">
                <a:latin typeface="Verdana"/>
                <a:cs typeface="Verdana"/>
              </a:rPr>
              <a:t> </a:t>
            </a:r>
            <a:r>
              <a:rPr dirty="0" sz="4850" spc="-210">
                <a:latin typeface="Verdana"/>
                <a:cs typeface="Verdana"/>
              </a:rPr>
              <a:t>Closers</a:t>
            </a:r>
            <a:r>
              <a:rPr dirty="0" sz="4850" spc="-785">
                <a:latin typeface="Verdana"/>
                <a:cs typeface="Verdana"/>
              </a:rPr>
              <a:t> </a:t>
            </a:r>
            <a:r>
              <a:rPr dirty="0" sz="4850" spc="-229">
                <a:latin typeface="Verdana"/>
                <a:cs typeface="Verdana"/>
              </a:rPr>
              <a:t>so</a:t>
            </a:r>
            <a:r>
              <a:rPr dirty="0" sz="4850" spc="-785">
                <a:latin typeface="Verdana"/>
                <a:cs typeface="Verdana"/>
              </a:rPr>
              <a:t> </a:t>
            </a:r>
            <a:r>
              <a:rPr dirty="0" sz="4850" spc="-265">
                <a:latin typeface="Verdana"/>
                <a:cs typeface="Verdana"/>
              </a:rPr>
              <a:t>you</a:t>
            </a:r>
            <a:r>
              <a:rPr dirty="0" sz="4850" spc="-780">
                <a:latin typeface="Verdana"/>
                <a:cs typeface="Verdana"/>
              </a:rPr>
              <a:t> </a:t>
            </a:r>
            <a:r>
              <a:rPr dirty="0" sz="4850" spc="-155">
                <a:latin typeface="Verdana"/>
                <a:cs typeface="Verdana"/>
              </a:rPr>
              <a:t>don’t</a:t>
            </a:r>
            <a:r>
              <a:rPr dirty="0" sz="4850" spc="-785">
                <a:latin typeface="Verdana"/>
                <a:cs typeface="Verdana"/>
              </a:rPr>
              <a:t> </a:t>
            </a:r>
            <a:r>
              <a:rPr dirty="0" sz="4850" spc="-295">
                <a:latin typeface="Verdana"/>
                <a:cs typeface="Verdana"/>
              </a:rPr>
              <a:t>need</a:t>
            </a:r>
            <a:r>
              <a:rPr dirty="0" sz="4850" spc="-785">
                <a:latin typeface="Verdana"/>
                <a:cs typeface="Verdana"/>
              </a:rPr>
              <a:t> </a:t>
            </a:r>
            <a:r>
              <a:rPr dirty="0" sz="4850" spc="-80">
                <a:latin typeface="Verdana"/>
                <a:cs typeface="Verdana"/>
              </a:rPr>
              <a:t>to  </a:t>
            </a:r>
            <a:r>
              <a:rPr dirty="0" sz="4850" spc="-245">
                <a:latin typeface="Verdana"/>
                <a:cs typeface="Verdana"/>
              </a:rPr>
              <a:t>worry </a:t>
            </a:r>
            <a:r>
              <a:rPr dirty="0" sz="4850" spc="-260">
                <a:latin typeface="Verdana"/>
                <a:cs typeface="Verdana"/>
              </a:rPr>
              <a:t>about </a:t>
            </a:r>
            <a:r>
              <a:rPr dirty="0" sz="4850" spc="-160">
                <a:latin typeface="Verdana"/>
                <a:cs typeface="Verdana"/>
              </a:rPr>
              <a:t>finding </a:t>
            </a:r>
            <a:r>
              <a:rPr dirty="0" sz="4850" spc="-254">
                <a:latin typeface="Verdana"/>
                <a:cs typeface="Verdana"/>
              </a:rPr>
              <a:t>ethical, </a:t>
            </a:r>
            <a:r>
              <a:rPr dirty="0" sz="4850" spc="-215">
                <a:latin typeface="Verdana"/>
                <a:cs typeface="Verdana"/>
              </a:rPr>
              <a:t>responsible </a:t>
            </a:r>
            <a:r>
              <a:rPr dirty="0" sz="4850" spc="-365">
                <a:latin typeface="Verdana"/>
                <a:cs typeface="Verdana"/>
              </a:rPr>
              <a:t>and </a:t>
            </a:r>
            <a:r>
              <a:rPr dirty="0" sz="4850" spc="-150">
                <a:latin typeface="Verdana"/>
                <a:cs typeface="Verdana"/>
              </a:rPr>
              <a:t>efficient  </a:t>
            </a:r>
            <a:r>
              <a:rPr dirty="0" sz="4850" spc="-245">
                <a:latin typeface="Verdana"/>
                <a:cs typeface="Verdana"/>
              </a:rPr>
              <a:t>closers</a:t>
            </a:r>
            <a:r>
              <a:rPr dirty="0" sz="4850" spc="-790">
                <a:latin typeface="Verdana"/>
                <a:cs typeface="Verdana"/>
              </a:rPr>
              <a:t> </a:t>
            </a:r>
            <a:r>
              <a:rPr dirty="0" sz="4850" spc="-120">
                <a:latin typeface="Verdana"/>
                <a:cs typeface="Verdana"/>
              </a:rPr>
              <a:t>for</a:t>
            </a:r>
            <a:r>
              <a:rPr dirty="0" sz="4850" spc="-785">
                <a:latin typeface="Verdana"/>
                <a:cs typeface="Verdana"/>
              </a:rPr>
              <a:t> </a:t>
            </a:r>
            <a:r>
              <a:rPr dirty="0" sz="4850" spc="-290">
                <a:latin typeface="Verdana"/>
                <a:cs typeface="Verdana"/>
              </a:rPr>
              <a:t>your</a:t>
            </a:r>
            <a:r>
              <a:rPr dirty="0" sz="4850" spc="-785">
                <a:latin typeface="Verdana"/>
                <a:cs typeface="Verdana"/>
              </a:rPr>
              <a:t> </a:t>
            </a:r>
            <a:r>
              <a:rPr dirty="0" sz="4850" spc="-225">
                <a:latin typeface="Verdana"/>
                <a:cs typeface="Verdana"/>
              </a:rPr>
              <a:t>Coaching</a:t>
            </a:r>
            <a:r>
              <a:rPr dirty="0" sz="4850" spc="-785">
                <a:latin typeface="Verdana"/>
                <a:cs typeface="Verdana"/>
              </a:rPr>
              <a:t> </a:t>
            </a:r>
            <a:r>
              <a:rPr dirty="0" sz="4850" spc="-400">
                <a:latin typeface="Verdana"/>
                <a:cs typeface="Verdana"/>
              </a:rPr>
              <a:t>Program</a:t>
            </a:r>
            <a:endParaRPr sz="485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43067" y="4304203"/>
            <a:ext cx="370670" cy="3706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43067" y="6063311"/>
            <a:ext cx="370670" cy="3706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43067" y="7822420"/>
            <a:ext cx="370670" cy="3706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735877" y="709790"/>
            <a:ext cx="12625070" cy="115633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u="heavy" sz="7400" spc="-885">
                <a:uFill>
                  <a:solidFill>
                    <a:srgbClr val="000000"/>
                  </a:solidFill>
                </a:uFill>
              </a:rPr>
              <a:t>Here’s</a:t>
            </a:r>
            <a:r>
              <a:rPr dirty="0" u="heavy" sz="7400" spc="-1330"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heavy" sz="7400" spc="-994">
                <a:uFill>
                  <a:solidFill>
                    <a:srgbClr val="000000"/>
                  </a:solidFill>
                </a:uFill>
              </a:rPr>
              <a:t>how</a:t>
            </a:r>
            <a:r>
              <a:rPr dirty="0" u="heavy" sz="7400" spc="-1325"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heavy" sz="7400" spc="-1025">
                <a:uFill>
                  <a:solidFill>
                    <a:srgbClr val="000000"/>
                  </a:solidFill>
                </a:uFill>
              </a:rPr>
              <a:t>I’d</a:t>
            </a:r>
            <a:r>
              <a:rPr dirty="0" u="heavy" sz="7400" spc="-1325"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heavy" sz="7400" spc="-545">
                <a:uFill>
                  <a:solidFill>
                    <a:srgbClr val="000000"/>
                  </a:solidFill>
                </a:uFill>
              </a:rPr>
              <a:t>like</a:t>
            </a:r>
            <a:r>
              <a:rPr dirty="0" u="heavy" sz="7400" spc="-1325"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heavy" sz="7400" spc="-565">
                <a:uFill>
                  <a:solidFill>
                    <a:srgbClr val="000000"/>
                  </a:solidFill>
                </a:uFill>
              </a:rPr>
              <a:t>to</a:t>
            </a:r>
            <a:r>
              <a:rPr dirty="0" u="heavy" sz="7400" spc="-1325"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heavy" sz="7400" spc="-785">
                <a:uFill>
                  <a:solidFill>
                    <a:srgbClr val="000000"/>
                  </a:solidFill>
                </a:uFill>
              </a:rPr>
              <a:t>help</a:t>
            </a:r>
            <a:r>
              <a:rPr dirty="0" u="heavy" sz="7400" spc="-1325"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heavy" sz="7400" spc="-855">
                <a:uFill>
                  <a:solidFill>
                    <a:srgbClr val="000000"/>
                  </a:solidFill>
                </a:uFill>
              </a:rPr>
              <a:t>you</a:t>
            </a:r>
            <a:endParaRPr sz="7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74498" y="5355104"/>
            <a:ext cx="11555730" cy="0"/>
          </a:xfrm>
          <a:custGeom>
            <a:avLst/>
            <a:gdLst/>
            <a:ahLst/>
            <a:cxnLst/>
            <a:rect l="l" t="t" r="r" b="b"/>
            <a:pathLst>
              <a:path w="11555730" h="0">
                <a:moveTo>
                  <a:pt x="0" y="0"/>
                </a:moveTo>
                <a:lnTo>
                  <a:pt x="11555114" y="0"/>
                </a:lnTo>
              </a:path>
            </a:pathLst>
          </a:custGeom>
          <a:ln w="5654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248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920"/>
              </a:spcBef>
            </a:pPr>
            <a:r>
              <a:rPr dirty="0" spc="-2095"/>
              <a:t>10 </a:t>
            </a:r>
            <a:r>
              <a:rPr dirty="0" spc="-1155"/>
              <a:t>New </a:t>
            </a:r>
            <a:r>
              <a:rPr dirty="0" spc="-1170"/>
              <a:t>Students</a:t>
            </a:r>
            <a:r>
              <a:rPr dirty="0" spc="-2495"/>
              <a:t> </a:t>
            </a:r>
            <a:r>
              <a:rPr dirty="0" spc="-765"/>
              <a:t>ONLY</a:t>
            </a:r>
          </a:p>
          <a:p>
            <a:pPr algn="ctr">
              <a:lnSpc>
                <a:spcPct val="100000"/>
              </a:lnSpc>
              <a:spcBef>
                <a:spcPts val="4820"/>
              </a:spcBef>
            </a:pPr>
            <a:r>
              <a:rPr dirty="0" spc="-580" b="0">
                <a:latin typeface="Verdana"/>
                <a:cs typeface="Verdana"/>
              </a:rPr>
              <a:t>Taking</a:t>
            </a:r>
            <a:r>
              <a:rPr dirty="0" spc="-1450" b="0">
                <a:latin typeface="Verdana"/>
                <a:cs typeface="Verdana"/>
              </a:rPr>
              <a:t> </a:t>
            </a:r>
            <a:r>
              <a:rPr dirty="0" spc="-690" b="0">
                <a:latin typeface="Verdana"/>
                <a:cs typeface="Verdana"/>
              </a:rPr>
              <a:t>each</a:t>
            </a:r>
            <a:r>
              <a:rPr dirty="0" spc="-1445" b="0">
                <a:latin typeface="Verdana"/>
                <a:cs typeface="Verdana"/>
              </a:rPr>
              <a:t> </a:t>
            </a:r>
            <a:r>
              <a:rPr dirty="0" spc="-5" b="0">
                <a:latin typeface="Verdana"/>
                <a:cs typeface="Verdana"/>
              </a:rPr>
              <a:t>of</a:t>
            </a:r>
            <a:r>
              <a:rPr dirty="0" spc="-1445" b="0">
                <a:latin typeface="Verdana"/>
                <a:cs typeface="Verdana"/>
              </a:rPr>
              <a:t> </a:t>
            </a:r>
            <a:r>
              <a:rPr dirty="0" spc="-665" b="0">
                <a:latin typeface="Verdana"/>
                <a:cs typeface="Verdana"/>
              </a:rPr>
              <a:t>them</a:t>
            </a:r>
            <a:r>
              <a:rPr dirty="0" spc="-1450" b="0">
                <a:latin typeface="Verdana"/>
                <a:cs typeface="Verdana"/>
              </a:rPr>
              <a:t> </a:t>
            </a:r>
            <a:r>
              <a:rPr dirty="0" spc="-150" b="0">
                <a:latin typeface="Verdana"/>
                <a:cs typeface="Verdana"/>
              </a:rPr>
              <a:t>to</a:t>
            </a:r>
            <a:r>
              <a:rPr dirty="0" spc="-1445" b="0">
                <a:latin typeface="Verdana"/>
                <a:cs typeface="Verdana"/>
              </a:rPr>
              <a:t> </a:t>
            </a:r>
            <a:r>
              <a:rPr dirty="0" spc="-1260" b="0">
                <a:latin typeface="Verdana"/>
                <a:cs typeface="Verdana"/>
              </a:rPr>
              <a:t>7</a:t>
            </a:r>
            <a:r>
              <a:rPr dirty="0" spc="-1445" b="0">
                <a:latin typeface="Verdana"/>
                <a:cs typeface="Verdana"/>
              </a:rPr>
              <a:t> </a:t>
            </a:r>
            <a:r>
              <a:rPr dirty="0" spc="-775" b="0">
                <a:latin typeface="Verdana"/>
                <a:cs typeface="Verdana"/>
              </a:rPr>
              <a:t>Figures..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6399" rIns="0" bIns="0" rtlCol="0" vert="horz">
            <a:spAutoFit/>
          </a:bodyPr>
          <a:lstStyle/>
          <a:p>
            <a:pPr algn="ctr" marL="3810" marR="5080" indent="2540">
              <a:lnSpc>
                <a:spcPct val="121100"/>
              </a:lnSpc>
              <a:spcBef>
                <a:spcPts val="90"/>
              </a:spcBef>
            </a:pPr>
            <a:r>
              <a:rPr dirty="0" sz="5900" b="0">
                <a:latin typeface="Verdana"/>
                <a:cs typeface="Verdana"/>
              </a:rPr>
              <a:t>How </a:t>
            </a:r>
            <a:r>
              <a:rPr dirty="0" sz="5900" spc="-290" b="0">
                <a:latin typeface="Verdana"/>
                <a:cs typeface="Verdana"/>
              </a:rPr>
              <a:t>To </a:t>
            </a:r>
            <a:r>
              <a:rPr dirty="0" sz="5900" spc="-300" b="0">
                <a:latin typeface="Verdana"/>
                <a:cs typeface="Verdana"/>
              </a:rPr>
              <a:t>Swipe </a:t>
            </a:r>
            <a:r>
              <a:rPr dirty="0" sz="5900" spc="-440" b="0">
                <a:latin typeface="Verdana"/>
                <a:cs typeface="Verdana"/>
              </a:rPr>
              <a:t>&amp; </a:t>
            </a:r>
            <a:r>
              <a:rPr dirty="0" sz="5900" spc="-170" b="0">
                <a:latin typeface="Verdana"/>
                <a:cs typeface="Verdana"/>
              </a:rPr>
              <a:t>Deploy </a:t>
            </a:r>
            <a:r>
              <a:rPr dirty="0" sz="5900" spc="240" b="0">
                <a:latin typeface="Verdana"/>
                <a:cs typeface="Verdana"/>
              </a:rPr>
              <a:t>A </a:t>
            </a:r>
            <a:r>
              <a:rPr dirty="0" sz="5900" spc="-705"/>
              <a:t>Simple </a:t>
            </a:r>
            <a:r>
              <a:rPr dirty="0" u="heavy" sz="5900" spc="-894">
                <a:uFill>
                  <a:solidFill>
                    <a:srgbClr val="000000"/>
                  </a:solidFill>
                </a:uFill>
              </a:rPr>
              <a:t>3 </a:t>
            </a:r>
            <a:r>
              <a:rPr dirty="0" u="heavy" sz="5900" spc="-750">
                <a:uFill>
                  <a:solidFill>
                    <a:srgbClr val="000000"/>
                  </a:solidFill>
                </a:uFill>
              </a:rPr>
              <a:t>Step </a:t>
            </a:r>
            <a:r>
              <a:rPr dirty="0" sz="5900" spc="-750"/>
              <a:t> </a:t>
            </a:r>
            <a:r>
              <a:rPr dirty="0" sz="5900" spc="-850"/>
              <a:t>System</a:t>
            </a:r>
            <a:r>
              <a:rPr dirty="0" sz="5900" spc="-1060"/>
              <a:t> </a:t>
            </a:r>
            <a:r>
              <a:rPr dirty="0" sz="5900" spc="-360" b="0">
                <a:latin typeface="Verdana"/>
                <a:cs typeface="Verdana"/>
              </a:rPr>
              <a:t>Into</a:t>
            </a:r>
            <a:r>
              <a:rPr dirty="0" sz="5900" spc="-955" b="0">
                <a:latin typeface="Verdana"/>
                <a:cs typeface="Verdana"/>
              </a:rPr>
              <a:t> </a:t>
            </a:r>
            <a:r>
              <a:rPr dirty="0" sz="5900" spc="-280" b="0">
                <a:latin typeface="Verdana"/>
                <a:cs typeface="Verdana"/>
              </a:rPr>
              <a:t>Your</a:t>
            </a:r>
            <a:r>
              <a:rPr dirty="0" sz="5900" spc="-955" b="0">
                <a:latin typeface="Verdana"/>
                <a:cs typeface="Verdana"/>
              </a:rPr>
              <a:t> </a:t>
            </a:r>
            <a:r>
              <a:rPr dirty="0" sz="5900" spc="-370" b="0">
                <a:latin typeface="Verdana"/>
                <a:cs typeface="Verdana"/>
              </a:rPr>
              <a:t>Business</a:t>
            </a:r>
            <a:r>
              <a:rPr dirty="0" sz="5900" spc="-960" b="0">
                <a:latin typeface="Verdana"/>
                <a:cs typeface="Verdana"/>
              </a:rPr>
              <a:t> </a:t>
            </a:r>
            <a:r>
              <a:rPr dirty="0" sz="5900" spc="-245" b="0">
                <a:latin typeface="Verdana"/>
                <a:cs typeface="Verdana"/>
              </a:rPr>
              <a:t>That</a:t>
            </a:r>
            <a:r>
              <a:rPr dirty="0" sz="5900" spc="-955" b="0">
                <a:latin typeface="Verdana"/>
                <a:cs typeface="Verdana"/>
              </a:rPr>
              <a:t> </a:t>
            </a:r>
            <a:r>
              <a:rPr dirty="0" sz="5900" spc="-375" b="0">
                <a:latin typeface="Verdana"/>
                <a:cs typeface="Verdana"/>
              </a:rPr>
              <a:t>Can</a:t>
            </a:r>
            <a:r>
              <a:rPr dirty="0" sz="5900" spc="-955" b="0">
                <a:latin typeface="Verdana"/>
                <a:cs typeface="Verdana"/>
              </a:rPr>
              <a:t> </a:t>
            </a:r>
            <a:r>
              <a:rPr dirty="0" sz="5900" spc="-415" b="0">
                <a:latin typeface="Verdana"/>
                <a:cs typeface="Verdana"/>
              </a:rPr>
              <a:t>Generate  </a:t>
            </a:r>
            <a:r>
              <a:rPr dirty="0" sz="5900" spc="-480"/>
              <a:t>Multiple </a:t>
            </a:r>
            <a:r>
              <a:rPr dirty="0" sz="5900" spc="-725"/>
              <a:t>6-Figures</a:t>
            </a:r>
            <a:r>
              <a:rPr dirty="0" sz="5900" spc="-1710"/>
              <a:t> </a:t>
            </a:r>
            <a:r>
              <a:rPr dirty="0" sz="5900" spc="-805"/>
              <a:t>Per </a:t>
            </a:r>
            <a:r>
              <a:rPr dirty="0" sz="5900" spc="-810"/>
              <a:t>Year</a:t>
            </a:r>
            <a:endParaRPr sz="59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63337" y="691595"/>
            <a:ext cx="5937343" cy="93275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426720" y="563626"/>
            <a:ext cx="9138454" cy="51403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981594" y="6004046"/>
            <a:ext cx="8483375" cy="52168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63744" y="366533"/>
            <a:ext cx="4438189" cy="5155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303590" y="1409915"/>
            <a:ext cx="10052050" cy="8164830"/>
            <a:chOff x="303590" y="1409915"/>
            <a:chExt cx="10052050" cy="8164830"/>
          </a:xfrm>
        </p:grpSpPr>
        <p:sp>
          <p:nvSpPr>
            <p:cNvPr id="4" name="object 4"/>
            <p:cNvSpPr/>
            <p:nvPr/>
          </p:nvSpPr>
          <p:spPr>
            <a:xfrm>
              <a:off x="303590" y="2035131"/>
              <a:ext cx="10052050" cy="753903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993040" y="1451798"/>
              <a:ext cx="3257550" cy="2830195"/>
            </a:xfrm>
            <a:custGeom>
              <a:avLst/>
              <a:gdLst/>
              <a:ahLst/>
              <a:cxnLst/>
              <a:rect l="l" t="t" r="r" b="b"/>
              <a:pathLst>
                <a:path w="3257550" h="2830195">
                  <a:moveTo>
                    <a:pt x="0" y="0"/>
                  </a:moveTo>
                  <a:lnTo>
                    <a:pt x="3225366" y="2802715"/>
                  </a:lnTo>
                  <a:lnTo>
                    <a:pt x="3256981" y="2830187"/>
                  </a:lnTo>
                </a:path>
              </a:pathLst>
            </a:custGeom>
            <a:ln w="83767">
              <a:solidFill>
                <a:srgbClr val="EE220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111259" y="4131225"/>
              <a:ext cx="354330" cy="337820"/>
            </a:xfrm>
            <a:custGeom>
              <a:avLst/>
              <a:gdLst/>
              <a:ahLst/>
              <a:cxnLst/>
              <a:rect l="l" t="t" r="r" b="b"/>
              <a:pathLst>
                <a:path w="354329" h="337820">
                  <a:moveTo>
                    <a:pt x="214286" y="0"/>
                  </a:moveTo>
                  <a:lnTo>
                    <a:pt x="0" y="246589"/>
                  </a:lnTo>
                  <a:lnTo>
                    <a:pt x="353737" y="337581"/>
                  </a:lnTo>
                  <a:lnTo>
                    <a:pt x="214286" y="0"/>
                  </a:lnTo>
                  <a:close/>
                </a:path>
              </a:pathLst>
            </a:custGeom>
            <a:solidFill>
              <a:srgbClr val="EE220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83583" y="479431"/>
            <a:ext cx="2042160" cy="90551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5750" spc="-580"/>
              <a:t>Sylvia</a:t>
            </a:r>
            <a:endParaRPr sz="5750"/>
          </a:p>
        </p:txBody>
      </p:sp>
      <p:sp>
        <p:nvSpPr>
          <p:cNvPr id="8" name="object 8"/>
          <p:cNvSpPr/>
          <p:nvPr/>
        </p:nvSpPr>
        <p:spPr>
          <a:xfrm>
            <a:off x="11176413" y="5909158"/>
            <a:ext cx="7534304" cy="50216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33827" y="1833043"/>
            <a:ext cx="8697595" cy="7642859"/>
            <a:chOff x="933827" y="1833043"/>
            <a:chExt cx="8697595" cy="7642859"/>
          </a:xfrm>
        </p:grpSpPr>
        <p:sp>
          <p:nvSpPr>
            <p:cNvPr id="3" name="object 3"/>
            <p:cNvSpPr/>
            <p:nvPr/>
          </p:nvSpPr>
          <p:spPr>
            <a:xfrm>
              <a:off x="1038535" y="1906339"/>
              <a:ext cx="8487948" cy="73702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33827" y="1833043"/>
              <a:ext cx="8697368" cy="76424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8093826" y="1479850"/>
            <a:ext cx="10643235" cy="8975725"/>
            <a:chOff x="8093826" y="1479850"/>
            <a:chExt cx="10643235" cy="8975725"/>
          </a:xfrm>
        </p:grpSpPr>
        <p:sp>
          <p:nvSpPr>
            <p:cNvPr id="6" name="object 6"/>
            <p:cNvSpPr/>
            <p:nvPr/>
          </p:nvSpPr>
          <p:spPr>
            <a:xfrm>
              <a:off x="10867836" y="2124089"/>
              <a:ext cx="7869027" cy="833125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343065" y="1521733"/>
              <a:ext cx="4648835" cy="2569845"/>
            </a:xfrm>
            <a:custGeom>
              <a:avLst/>
              <a:gdLst/>
              <a:ahLst/>
              <a:cxnLst/>
              <a:rect l="l" t="t" r="r" b="b"/>
              <a:pathLst>
                <a:path w="4648834" h="2569845">
                  <a:moveTo>
                    <a:pt x="4648685" y="0"/>
                  </a:moveTo>
                  <a:lnTo>
                    <a:pt x="36656" y="2549225"/>
                  </a:lnTo>
                  <a:lnTo>
                    <a:pt x="0" y="2569486"/>
                  </a:lnTo>
                </a:path>
              </a:pathLst>
            </a:custGeom>
            <a:ln w="83767">
              <a:solidFill>
                <a:srgbClr val="EE220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8093826" y="3927995"/>
              <a:ext cx="365125" cy="301625"/>
            </a:xfrm>
            <a:custGeom>
              <a:avLst/>
              <a:gdLst/>
              <a:ahLst/>
              <a:cxnLst/>
              <a:rect l="l" t="t" r="r" b="b"/>
              <a:pathLst>
                <a:path w="365125" h="301625">
                  <a:moveTo>
                    <a:pt x="206894" y="0"/>
                  </a:moveTo>
                  <a:lnTo>
                    <a:pt x="0" y="301006"/>
                  </a:lnTo>
                  <a:lnTo>
                    <a:pt x="364931" y="285928"/>
                  </a:lnTo>
                  <a:lnTo>
                    <a:pt x="206894" y="0"/>
                  </a:lnTo>
                  <a:close/>
                </a:path>
              </a:pathLst>
            </a:custGeom>
            <a:solidFill>
              <a:srgbClr val="EE220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154529" y="364251"/>
            <a:ext cx="8858885" cy="90551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5750" spc="-750"/>
              <a:t>Paul </a:t>
            </a:r>
            <a:r>
              <a:rPr dirty="0" sz="5750" spc="-940"/>
              <a:t>has </a:t>
            </a:r>
            <a:r>
              <a:rPr dirty="0" sz="5750" spc="-785"/>
              <a:t>now </a:t>
            </a:r>
            <a:r>
              <a:rPr dirty="0" sz="5750" spc="-955"/>
              <a:t>made</a:t>
            </a:r>
            <a:r>
              <a:rPr dirty="0" sz="5750" spc="-1650"/>
              <a:t> </a:t>
            </a:r>
            <a:r>
              <a:rPr dirty="0" sz="5750" spc="-1225"/>
              <a:t>$10MM+</a:t>
            </a:r>
            <a:endParaRPr sz="575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10"/>
              </a:spcBef>
            </a:pPr>
            <a:r>
              <a:rPr dirty="0" spc="-1030"/>
              <a:t>Serious</a:t>
            </a:r>
            <a:r>
              <a:rPr dirty="0" spc="-1440"/>
              <a:t> </a:t>
            </a:r>
            <a:r>
              <a:rPr dirty="0" spc="-975"/>
              <a:t>about</a:t>
            </a:r>
            <a:r>
              <a:rPr dirty="0" spc="-1435"/>
              <a:t> </a:t>
            </a:r>
            <a:r>
              <a:rPr dirty="0" spc="-919"/>
              <a:t>scaling</a:t>
            </a:r>
            <a:r>
              <a:rPr dirty="0" spc="-1440"/>
              <a:t> </a:t>
            </a:r>
            <a:r>
              <a:rPr dirty="0" spc="-910"/>
              <a:t>your</a:t>
            </a:r>
            <a:r>
              <a:rPr dirty="0" spc="-1435"/>
              <a:t> </a:t>
            </a:r>
            <a:r>
              <a:rPr dirty="0" spc="-1045"/>
              <a:t>business?</a:t>
            </a:r>
          </a:p>
        </p:txBody>
      </p:sp>
      <p:sp>
        <p:nvSpPr>
          <p:cNvPr id="3" name="object 3"/>
          <p:cNvSpPr/>
          <p:nvPr/>
        </p:nvSpPr>
        <p:spPr>
          <a:xfrm>
            <a:off x="1842202" y="3012358"/>
            <a:ext cx="16419830" cy="0"/>
          </a:xfrm>
          <a:custGeom>
            <a:avLst/>
            <a:gdLst/>
            <a:ahLst/>
            <a:cxnLst/>
            <a:rect l="l" t="t" r="r" b="b"/>
            <a:pathLst>
              <a:path w="16419830" h="0">
                <a:moveTo>
                  <a:pt x="0" y="0"/>
                </a:moveTo>
                <a:lnTo>
                  <a:pt x="16419691" y="0"/>
                </a:lnTo>
              </a:path>
            </a:pathLst>
          </a:custGeom>
          <a:ln w="508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803846" y="3641638"/>
            <a:ext cx="6503034" cy="13830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900" spc="-130">
                <a:latin typeface="Verdana"/>
                <a:cs typeface="Verdana"/>
              </a:rPr>
              <a:t>Apply</a:t>
            </a:r>
            <a:r>
              <a:rPr dirty="0" sz="8900" spc="-1510">
                <a:latin typeface="Verdana"/>
                <a:cs typeface="Verdana"/>
              </a:rPr>
              <a:t> </a:t>
            </a:r>
            <a:r>
              <a:rPr dirty="0" sz="8900" spc="-185">
                <a:latin typeface="Verdana"/>
                <a:cs typeface="Verdana"/>
              </a:rPr>
              <a:t>below</a:t>
            </a:r>
            <a:endParaRPr sz="89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758122" y="5364333"/>
            <a:ext cx="3502824" cy="31791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862886" y="9183473"/>
            <a:ext cx="12545880" cy="1474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7325" y="3051057"/>
            <a:ext cx="439778" cy="4397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37983" y="2594550"/>
            <a:ext cx="13197840" cy="74288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32080" marR="7691120">
              <a:lnSpc>
                <a:spcPct val="120700"/>
              </a:lnSpc>
              <a:spcBef>
                <a:spcPts val="95"/>
              </a:spcBef>
            </a:pPr>
            <a:r>
              <a:rPr dirty="0" sz="5750" spc="-655" b="1">
                <a:latin typeface="Verdana"/>
                <a:cs typeface="Verdana"/>
              </a:rPr>
              <a:t>Coach  </a:t>
            </a:r>
            <a:r>
              <a:rPr dirty="0" sz="5750" spc="-265">
                <a:latin typeface="Verdana"/>
                <a:cs typeface="Verdana"/>
              </a:rPr>
              <a:t>Consultant  </a:t>
            </a:r>
            <a:r>
              <a:rPr dirty="0" sz="5750" spc="-695" b="1">
                <a:latin typeface="Verdana"/>
                <a:cs typeface="Verdana"/>
              </a:rPr>
              <a:t>Service</a:t>
            </a:r>
            <a:r>
              <a:rPr dirty="0" sz="5750" spc="-1080" b="1">
                <a:latin typeface="Verdana"/>
                <a:cs typeface="Verdana"/>
              </a:rPr>
              <a:t> </a:t>
            </a:r>
            <a:r>
              <a:rPr dirty="0" sz="5750" spc="-620" b="1">
                <a:latin typeface="Verdana"/>
                <a:cs typeface="Verdana"/>
              </a:rPr>
              <a:t>Provider  </a:t>
            </a:r>
            <a:r>
              <a:rPr dirty="0" sz="5750" spc="-215">
                <a:latin typeface="Verdana"/>
                <a:cs typeface="Verdana"/>
              </a:rPr>
              <a:t>Author</a:t>
            </a:r>
            <a:endParaRPr sz="5750">
              <a:latin typeface="Verdana"/>
              <a:cs typeface="Verdana"/>
            </a:endParaRPr>
          </a:p>
          <a:p>
            <a:pPr marL="132080">
              <a:lnSpc>
                <a:spcPct val="100000"/>
              </a:lnSpc>
              <a:spcBef>
                <a:spcPts val="1425"/>
              </a:spcBef>
            </a:pPr>
            <a:r>
              <a:rPr dirty="0" sz="5750" spc="-819" b="1">
                <a:latin typeface="Verdana"/>
                <a:cs typeface="Verdana"/>
              </a:rPr>
              <a:t>Speaker</a:t>
            </a:r>
            <a:endParaRPr sz="5750">
              <a:latin typeface="Verdana"/>
              <a:cs typeface="Verdana"/>
            </a:endParaRPr>
          </a:p>
          <a:p>
            <a:pPr marL="151765">
              <a:lnSpc>
                <a:spcPct val="100000"/>
              </a:lnSpc>
              <a:spcBef>
                <a:spcPts val="1430"/>
              </a:spcBef>
            </a:pPr>
            <a:r>
              <a:rPr dirty="0" sz="5750" spc="-254">
                <a:latin typeface="Verdana"/>
                <a:cs typeface="Verdana"/>
              </a:rPr>
              <a:t>Product</a:t>
            </a:r>
            <a:r>
              <a:rPr dirty="0" sz="5750" spc="-930">
                <a:latin typeface="Verdana"/>
                <a:cs typeface="Verdana"/>
              </a:rPr>
              <a:t> </a:t>
            </a:r>
            <a:r>
              <a:rPr dirty="0" sz="5750" spc="-315">
                <a:latin typeface="Verdana"/>
                <a:cs typeface="Verdana"/>
              </a:rPr>
              <a:t>Creator</a:t>
            </a:r>
            <a:endParaRPr sz="57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425"/>
              </a:spcBef>
            </a:pPr>
            <a:r>
              <a:rPr dirty="0" sz="5750" spc="-590" b="1">
                <a:latin typeface="Verdana"/>
                <a:cs typeface="Verdana"/>
              </a:rPr>
              <a:t>Aspire</a:t>
            </a:r>
            <a:r>
              <a:rPr dirty="0" sz="5750" spc="-1035" b="1">
                <a:latin typeface="Verdana"/>
                <a:cs typeface="Verdana"/>
              </a:rPr>
              <a:t> </a:t>
            </a:r>
            <a:r>
              <a:rPr dirty="0" sz="5750" spc="-725" b="1">
                <a:latin typeface="Verdana"/>
                <a:cs typeface="Verdana"/>
              </a:rPr>
              <a:t>To</a:t>
            </a:r>
            <a:r>
              <a:rPr dirty="0" sz="5750" spc="-1035" b="1">
                <a:latin typeface="Verdana"/>
                <a:cs typeface="Verdana"/>
              </a:rPr>
              <a:t> </a:t>
            </a:r>
            <a:r>
              <a:rPr dirty="0" sz="5750" spc="-869" b="1">
                <a:latin typeface="Verdana"/>
                <a:cs typeface="Verdana"/>
              </a:rPr>
              <a:t>Launch</a:t>
            </a:r>
            <a:r>
              <a:rPr dirty="0" sz="5750" spc="-1030" b="1">
                <a:latin typeface="Verdana"/>
                <a:cs typeface="Verdana"/>
              </a:rPr>
              <a:t> </a:t>
            </a:r>
            <a:r>
              <a:rPr dirty="0" sz="5750" spc="-270" b="1">
                <a:latin typeface="Verdana"/>
                <a:cs typeface="Verdana"/>
              </a:rPr>
              <a:t>A</a:t>
            </a:r>
            <a:r>
              <a:rPr dirty="0" sz="5750" spc="-1035" b="1">
                <a:latin typeface="Verdana"/>
                <a:cs typeface="Verdana"/>
              </a:rPr>
              <a:t> </a:t>
            </a:r>
            <a:r>
              <a:rPr dirty="0" sz="5750" spc="-670" b="1">
                <a:latin typeface="Verdana"/>
                <a:cs typeface="Verdana"/>
              </a:rPr>
              <a:t>Knowledge</a:t>
            </a:r>
            <a:r>
              <a:rPr dirty="0" sz="5750" spc="-1030" b="1">
                <a:latin typeface="Verdana"/>
                <a:cs typeface="Verdana"/>
              </a:rPr>
              <a:t> </a:t>
            </a:r>
            <a:r>
              <a:rPr dirty="0" sz="5750" spc="-805" b="1">
                <a:latin typeface="Verdana"/>
                <a:cs typeface="Verdana"/>
              </a:rPr>
              <a:t>Business!</a:t>
            </a:r>
            <a:endParaRPr sz="575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47325" y="4108617"/>
            <a:ext cx="439778" cy="4397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47325" y="5166176"/>
            <a:ext cx="439778" cy="4397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47325" y="6223736"/>
            <a:ext cx="439778" cy="4397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547325" y="7281295"/>
            <a:ext cx="439778" cy="4397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547325" y="8338855"/>
            <a:ext cx="439778" cy="4397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547325" y="9396414"/>
            <a:ext cx="439778" cy="4397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385071" y="709790"/>
            <a:ext cx="11343005" cy="115633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u="heavy" sz="7400" spc="-705">
                <a:uFill>
                  <a:solidFill>
                    <a:srgbClr val="000000"/>
                  </a:solidFill>
                </a:uFill>
              </a:rPr>
              <a:t>Who</a:t>
            </a:r>
            <a:r>
              <a:rPr dirty="0" u="heavy" sz="7400" spc="-1335"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heavy" sz="7400" spc="-680">
                <a:uFill>
                  <a:solidFill>
                    <a:srgbClr val="000000"/>
                  </a:solidFill>
                </a:uFill>
              </a:rPr>
              <a:t>is</a:t>
            </a:r>
            <a:r>
              <a:rPr dirty="0" u="heavy" sz="7400" spc="-1335"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heavy" sz="7400" spc="-720">
                <a:uFill>
                  <a:solidFill>
                    <a:srgbClr val="000000"/>
                  </a:solidFill>
                </a:uFill>
              </a:rPr>
              <a:t>this</a:t>
            </a:r>
            <a:r>
              <a:rPr dirty="0" u="heavy" sz="7400" spc="-1335"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heavy" sz="7400" spc="-850">
                <a:uFill>
                  <a:solidFill>
                    <a:srgbClr val="000000"/>
                  </a:solidFill>
                </a:uFill>
              </a:rPr>
              <a:t>Workshop</a:t>
            </a:r>
            <a:r>
              <a:rPr dirty="0" u="heavy" sz="7400" spc="-1335"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heavy" sz="7400" spc="-560">
                <a:uFill>
                  <a:solidFill>
                    <a:srgbClr val="000000"/>
                  </a:solidFill>
                </a:uFill>
              </a:rPr>
              <a:t>for?</a:t>
            </a:r>
            <a:endParaRPr sz="7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04502" rIns="0" bIns="0" rtlCol="0" vert="horz">
            <a:spAutoFit/>
          </a:bodyPr>
          <a:lstStyle/>
          <a:p>
            <a:pPr marL="797560" marR="5080" indent="-136525">
              <a:lnSpc>
                <a:spcPct val="120000"/>
              </a:lnSpc>
              <a:spcBef>
                <a:spcPts val="95"/>
              </a:spcBef>
            </a:pPr>
            <a:r>
              <a:rPr dirty="0" sz="7100" spc="-994" b="0">
                <a:latin typeface="Verdana"/>
                <a:cs typeface="Verdana"/>
              </a:rPr>
              <a:t>I</a:t>
            </a:r>
            <a:r>
              <a:rPr dirty="0" sz="7100" spc="-1150" b="0">
                <a:latin typeface="Verdana"/>
                <a:cs typeface="Verdana"/>
              </a:rPr>
              <a:t> </a:t>
            </a:r>
            <a:r>
              <a:rPr dirty="0" sz="7100" spc="-409" b="0">
                <a:latin typeface="Verdana"/>
                <a:cs typeface="Verdana"/>
              </a:rPr>
              <a:t>want</a:t>
            </a:r>
            <a:r>
              <a:rPr dirty="0" sz="7100" spc="-1150" b="0">
                <a:latin typeface="Verdana"/>
                <a:cs typeface="Verdana"/>
              </a:rPr>
              <a:t> </a:t>
            </a:r>
            <a:r>
              <a:rPr dirty="0" sz="7100" spc="-110" b="0">
                <a:latin typeface="Verdana"/>
                <a:cs typeface="Verdana"/>
              </a:rPr>
              <a:t>to</a:t>
            </a:r>
            <a:r>
              <a:rPr dirty="0" sz="7100" spc="-1150" b="0">
                <a:latin typeface="Verdana"/>
                <a:cs typeface="Verdana"/>
              </a:rPr>
              <a:t> </a:t>
            </a:r>
            <a:r>
              <a:rPr dirty="0" sz="7100" spc="-305" b="0">
                <a:latin typeface="Verdana"/>
                <a:cs typeface="Verdana"/>
              </a:rPr>
              <a:t>show</a:t>
            </a:r>
            <a:r>
              <a:rPr dirty="0" sz="7100" spc="-1150" b="0">
                <a:latin typeface="Verdana"/>
                <a:cs typeface="Verdana"/>
              </a:rPr>
              <a:t> </a:t>
            </a:r>
            <a:r>
              <a:rPr dirty="0" sz="7100" spc="-390" b="0">
                <a:latin typeface="Verdana"/>
                <a:cs typeface="Verdana"/>
              </a:rPr>
              <a:t>you</a:t>
            </a:r>
            <a:r>
              <a:rPr dirty="0" sz="7100" spc="-1150" b="0">
                <a:latin typeface="Verdana"/>
                <a:cs typeface="Verdana"/>
              </a:rPr>
              <a:t> </a:t>
            </a:r>
            <a:r>
              <a:rPr dirty="0" sz="7100" spc="-225" b="0">
                <a:latin typeface="Verdana"/>
                <a:cs typeface="Verdana"/>
              </a:rPr>
              <a:t>how</a:t>
            </a:r>
            <a:r>
              <a:rPr dirty="0" sz="7100" spc="-1150" b="0">
                <a:latin typeface="Verdana"/>
                <a:cs typeface="Verdana"/>
              </a:rPr>
              <a:t> </a:t>
            </a:r>
            <a:r>
              <a:rPr dirty="0" sz="7100" spc="-110" b="0">
                <a:latin typeface="Verdana"/>
                <a:cs typeface="Verdana"/>
              </a:rPr>
              <a:t>to</a:t>
            </a:r>
            <a:r>
              <a:rPr dirty="0" sz="7100" spc="-1150" b="0">
                <a:latin typeface="Verdana"/>
                <a:cs typeface="Verdana"/>
              </a:rPr>
              <a:t> </a:t>
            </a:r>
            <a:r>
              <a:rPr dirty="0" sz="7100" spc="-675" b="0">
                <a:latin typeface="Verdana"/>
                <a:cs typeface="Verdana"/>
              </a:rPr>
              <a:t>make</a:t>
            </a:r>
            <a:r>
              <a:rPr dirty="0" sz="7100" spc="-1340" b="0">
                <a:latin typeface="Verdana"/>
                <a:cs typeface="Verdana"/>
              </a:rPr>
              <a:t> </a:t>
            </a:r>
            <a:r>
              <a:rPr dirty="0" sz="7100" spc="-1065"/>
              <a:t>more  </a:t>
            </a:r>
            <a:r>
              <a:rPr dirty="0" sz="7100" spc="-915"/>
              <a:t>income</a:t>
            </a:r>
            <a:r>
              <a:rPr dirty="0" sz="7100" spc="-1270"/>
              <a:t> </a:t>
            </a:r>
            <a:r>
              <a:rPr dirty="0" sz="7100" spc="-969"/>
              <a:t>than</a:t>
            </a:r>
            <a:r>
              <a:rPr dirty="0" sz="7100" spc="-1270"/>
              <a:t> </a:t>
            </a:r>
            <a:r>
              <a:rPr dirty="0" sz="7100" spc="-900"/>
              <a:t>ever</a:t>
            </a:r>
            <a:r>
              <a:rPr dirty="0" sz="7100" spc="-1075"/>
              <a:t> </a:t>
            </a:r>
            <a:r>
              <a:rPr dirty="0" sz="7100" spc="-145" b="0">
                <a:latin typeface="Verdana"/>
                <a:cs typeface="Verdana"/>
              </a:rPr>
              <a:t>whilst</a:t>
            </a:r>
            <a:r>
              <a:rPr dirty="0" sz="7100" spc="-1145" b="0">
                <a:latin typeface="Verdana"/>
                <a:cs typeface="Verdana"/>
              </a:rPr>
              <a:t> </a:t>
            </a:r>
            <a:r>
              <a:rPr dirty="0" u="heavy" sz="7100" spc="-275" b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working</a:t>
            </a:r>
            <a:r>
              <a:rPr dirty="0" u="heavy" sz="7100" spc="-1145" b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dirty="0" u="heavy" sz="7100" spc="-360" b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less</a:t>
            </a:r>
            <a:endParaRPr sz="7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4302" y="3911159"/>
            <a:ext cx="15810865" cy="382651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 indent="-1905">
              <a:lnSpc>
                <a:spcPct val="120500"/>
              </a:lnSpc>
              <a:spcBef>
                <a:spcPts val="95"/>
              </a:spcBef>
            </a:pPr>
            <a:r>
              <a:rPr dirty="0" sz="6900" spc="-160" b="0">
                <a:latin typeface="Verdana"/>
                <a:cs typeface="Verdana"/>
              </a:rPr>
              <a:t>And </a:t>
            </a:r>
            <a:r>
              <a:rPr dirty="0" sz="6900" spc="-365" b="0">
                <a:latin typeface="Verdana"/>
                <a:cs typeface="Verdana"/>
              </a:rPr>
              <a:t>the </a:t>
            </a:r>
            <a:r>
              <a:rPr dirty="0" u="heavy" sz="6900" spc="-459" b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exact</a:t>
            </a:r>
            <a:r>
              <a:rPr dirty="0" sz="6900" spc="-459" b="0">
                <a:latin typeface="Verdana"/>
                <a:cs typeface="Verdana"/>
              </a:rPr>
              <a:t> </a:t>
            </a:r>
            <a:r>
              <a:rPr dirty="0" sz="6900" spc="-420" b="0">
                <a:latin typeface="Verdana"/>
                <a:cs typeface="Verdana"/>
              </a:rPr>
              <a:t>strategies </a:t>
            </a:r>
            <a:r>
              <a:rPr dirty="0" sz="6900" spc="-535" b="0">
                <a:latin typeface="Verdana"/>
                <a:cs typeface="Verdana"/>
              </a:rPr>
              <a:t>I’ve </a:t>
            </a:r>
            <a:r>
              <a:rPr dirty="0" sz="6900" spc="-459" b="0">
                <a:latin typeface="Verdana"/>
                <a:cs typeface="Verdana"/>
              </a:rPr>
              <a:t>used </a:t>
            </a:r>
            <a:r>
              <a:rPr dirty="0" sz="6900" spc="-120" b="0">
                <a:latin typeface="Verdana"/>
                <a:cs typeface="Verdana"/>
              </a:rPr>
              <a:t>to  </a:t>
            </a:r>
            <a:r>
              <a:rPr dirty="0" sz="6900" spc="-415" b="0">
                <a:latin typeface="Verdana"/>
                <a:cs typeface="Verdana"/>
              </a:rPr>
              <a:t>scale</a:t>
            </a:r>
            <a:r>
              <a:rPr dirty="0" sz="6900" spc="-1115" b="0">
                <a:latin typeface="Verdana"/>
                <a:cs typeface="Verdana"/>
              </a:rPr>
              <a:t> </a:t>
            </a:r>
            <a:r>
              <a:rPr dirty="0" sz="6900" spc="-705" b="0">
                <a:latin typeface="Verdana"/>
                <a:cs typeface="Verdana"/>
              </a:rPr>
              <a:t>my</a:t>
            </a:r>
            <a:r>
              <a:rPr dirty="0" sz="6900" spc="-1115" b="0">
                <a:latin typeface="Verdana"/>
                <a:cs typeface="Verdana"/>
              </a:rPr>
              <a:t> </a:t>
            </a:r>
            <a:r>
              <a:rPr dirty="0" sz="6900" spc="-409" b="0">
                <a:latin typeface="Verdana"/>
                <a:cs typeface="Verdana"/>
              </a:rPr>
              <a:t>business</a:t>
            </a:r>
            <a:r>
              <a:rPr dirty="0" sz="6900" spc="-1115" b="0">
                <a:latin typeface="Verdana"/>
                <a:cs typeface="Verdana"/>
              </a:rPr>
              <a:t> </a:t>
            </a:r>
            <a:r>
              <a:rPr dirty="0" sz="6900" spc="-120" b="0">
                <a:latin typeface="Verdana"/>
                <a:cs typeface="Verdana"/>
              </a:rPr>
              <a:t>to</a:t>
            </a:r>
            <a:r>
              <a:rPr dirty="0" sz="6900" spc="-1115" b="0">
                <a:latin typeface="Verdana"/>
                <a:cs typeface="Verdana"/>
              </a:rPr>
              <a:t> </a:t>
            </a:r>
            <a:r>
              <a:rPr dirty="0" sz="6900" spc="-900"/>
              <a:t>8</a:t>
            </a:r>
            <a:r>
              <a:rPr dirty="0" sz="6900" spc="-1235"/>
              <a:t> </a:t>
            </a:r>
            <a:r>
              <a:rPr dirty="0" sz="6900" spc="-915"/>
              <a:t>Figures</a:t>
            </a:r>
            <a:r>
              <a:rPr dirty="0" sz="6900" spc="-1050"/>
              <a:t> </a:t>
            </a:r>
            <a:r>
              <a:rPr dirty="0" sz="6900" spc="-150" b="0">
                <a:latin typeface="Verdana"/>
                <a:cs typeface="Verdana"/>
              </a:rPr>
              <a:t>whilst</a:t>
            </a:r>
            <a:r>
              <a:rPr dirty="0" sz="6900" spc="-1115" b="0">
                <a:latin typeface="Verdana"/>
                <a:cs typeface="Verdana"/>
              </a:rPr>
              <a:t> </a:t>
            </a:r>
            <a:r>
              <a:rPr dirty="0" sz="6900" spc="-35" b="0">
                <a:latin typeface="Verdana"/>
                <a:cs typeface="Verdana"/>
              </a:rPr>
              <a:t>still  </a:t>
            </a:r>
            <a:r>
              <a:rPr dirty="0" sz="6900" spc="-459" b="0">
                <a:latin typeface="Verdana"/>
                <a:cs typeface="Verdana"/>
              </a:rPr>
              <a:t>having</a:t>
            </a:r>
            <a:r>
              <a:rPr dirty="0" sz="6900" spc="-1120" b="0">
                <a:latin typeface="Verdana"/>
                <a:cs typeface="Verdana"/>
              </a:rPr>
              <a:t> </a:t>
            </a:r>
            <a:r>
              <a:rPr dirty="0" sz="6900" spc="-470" b="0">
                <a:latin typeface="Verdana"/>
                <a:cs typeface="Verdana"/>
              </a:rPr>
              <a:t>enough</a:t>
            </a:r>
            <a:r>
              <a:rPr dirty="0" sz="6900" spc="-1115" b="0">
                <a:latin typeface="Verdana"/>
                <a:cs typeface="Verdana"/>
              </a:rPr>
              <a:t> </a:t>
            </a:r>
            <a:r>
              <a:rPr dirty="0" sz="6900" spc="-380" b="0">
                <a:latin typeface="Verdana"/>
                <a:cs typeface="Verdana"/>
              </a:rPr>
              <a:t>free</a:t>
            </a:r>
            <a:r>
              <a:rPr dirty="0" sz="6900" spc="-1115" b="0">
                <a:latin typeface="Verdana"/>
                <a:cs typeface="Verdana"/>
              </a:rPr>
              <a:t> </a:t>
            </a:r>
            <a:r>
              <a:rPr dirty="0" sz="6900" spc="-350" b="0">
                <a:latin typeface="Verdana"/>
                <a:cs typeface="Verdana"/>
              </a:rPr>
              <a:t>time</a:t>
            </a:r>
            <a:r>
              <a:rPr dirty="0" sz="6900" spc="-1115" b="0">
                <a:latin typeface="Verdana"/>
                <a:cs typeface="Verdana"/>
              </a:rPr>
              <a:t> </a:t>
            </a:r>
            <a:r>
              <a:rPr dirty="0" sz="6900" spc="-120" b="0">
                <a:latin typeface="Verdana"/>
                <a:cs typeface="Verdana"/>
              </a:rPr>
              <a:t>to</a:t>
            </a:r>
            <a:r>
              <a:rPr dirty="0" sz="6900" spc="-1115" b="0">
                <a:latin typeface="Verdana"/>
                <a:cs typeface="Verdana"/>
              </a:rPr>
              <a:t> </a:t>
            </a:r>
            <a:r>
              <a:rPr dirty="0" sz="6900" spc="-390" b="0">
                <a:latin typeface="Verdana"/>
                <a:cs typeface="Verdana"/>
              </a:rPr>
              <a:t>enjoy</a:t>
            </a:r>
            <a:r>
              <a:rPr dirty="0" sz="6900" spc="-1115" b="0">
                <a:latin typeface="Verdana"/>
                <a:cs typeface="Verdana"/>
              </a:rPr>
              <a:t> </a:t>
            </a:r>
            <a:r>
              <a:rPr dirty="0" sz="6900" spc="-10" b="0">
                <a:latin typeface="Verdana"/>
                <a:cs typeface="Verdana"/>
              </a:rPr>
              <a:t>life</a:t>
            </a:r>
            <a:endParaRPr sz="69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327251" y="439122"/>
            <a:ext cx="889370" cy="877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56322" y="311897"/>
            <a:ext cx="14401800" cy="115633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400" spc="-780"/>
              <a:t>Gives</a:t>
            </a:r>
            <a:r>
              <a:rPr dirty="0" sz="7400" spc="-1330"/>
              <a:t> </a:t>
            </a:r>
            <a:r>
              <a:rPr dirty="0" sz="7400" spc="-1405"/>
              <a:t>me</a:t>
            </a:r>
            <a:r>
              <a:rPr dirty="0" sz="7400" spc="-1325"/>
              <a:t> </a:t>
            </a:r>
            <a:r>
              <a:rPr dirty="0" sz="7400" spc="-1110"/>
              <a:t>more</a:t>
            </a:r>
            <a:r>
              <a:rPr dirty="0" sz="7400" spc="-1325"/>
              <a:t> </a:t>
            </a:r>
            <a:r>
              <a:rPr dirty="0" sz="7400" spc="-855"/>
              <a:t>time</a:t>
            </a:r>
            <a:r>
              <a:rPr dirty="0" sz="7400" spc="-1330"/>
              <a:t> </a:t>
            </a:r>
            <a:r>
              <a:rPr dirty="0" sz="7400" spc="-565"/>
              <a:t>to</a:t>
            </a:r>
            <a:r>
              <a:rPr dirty="0" sz="7400" spc="-1325"/>
              <a:t> </a:t>
            </a:r>
            <a:r>
              <a:rPr dirty="0" sz="7400" spc="-735"/>
              <a:t>do</a:t>
            </a:r>
            <a:r>
              <a:rPr dirty="0" sz="7400" spc="-1325"/>
              <a:t> </a:t>
            </a:r>
            <a:r>
              <a:rPr dirty="0" sz="7400" spc="-1019"/>
              <a:t>what</a:t>
            </a:r>
            <a:r>
              <a:rPr dirty="0" sz="7400" spc="-1325"/>
              <a:t> </a:t>
            </a:r>
            <a:r>
              <a:rPr dirty="0" sz="7400" spc="-1814"/>
              <a:t>I</a:t>
            </a:r>
            <a:r>
              <a:rPr dirty="0" sz="7400" spc="-1330"/>
              <a:t> </a:t>
            </a:r>
            <a:r>
              <a:rPr dirty="0" sz="7400" spc="125" b="0">
                <a:latin typeface="Noto Sans Symbols"/>
                <a:cs typeface="Noto Sans Symbols"/>
              </a:rPr>
              <a:t>❤</a:t>
            </a:r>
            <a:endParaRPr sz="7400">
              <a:latin typeface="Noto Sans Symbols"/>
              <a:cs typeface="Noto Sans Symbol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864325" y="6347806"/>
            <a:ext cx="4851400" cy="4914265"/>
            <a:chOff x="6864325" y="6347806"/>
            <a:chExt cx="4851400" cy="4914265"/>
          </a:xfrm>
        </p:grpSpPr>
        <p:sp>
          <p:nvSpPr>
            <p:cNvPr id="5" name="object 5"/>
            <p:cNvSpPr/>
            <p:nvPr/>
          </p:nvSpPr>
          <p:spPr>
            <a:xfrm>
              <a:off x="6969034" y="6421111"/>
              <a:ext cx="4641733" cy="464173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864325" y="6347806"/>
              <a:ext cx="4851150" cy="491397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6068621" y="1580046"/>
            <a:ext cx="7967345" cy="4641850"/>
            <a:chOff x="6068621" y="1580046"/>
            <a:chExt cx="7967345" cy="4641850"/>
          </a:xfrm>
        </p:grpSpPr>
        <p:sp>
          <p:nvSpPr>
            <p:cNvPr id="8" name="object 8"/>
            <p:cNvSpPr/>
            <p:nvPr/>
          </p:nvSpPr>
          <p:spPr>
            <a:xfrm>
              <a:off x="6173330" y="1653342"/>
              <a:ext cx="7757439" cy="43695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068621" y="1580046"/>
              <a:ext cx="7966856" cy="464179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/>
          <p:cNvGrpSpPr/>
          <p:nvPr/>
        </p:nvGrpSpPr>
        <p:grpSpPr>
          <a:xfrm>
            <a:off x="14115905" y="1580046"/>
            <a:ext cx="5833110" cy="4490085"/>
            <a:chOff x="14115905" y="1580046"/>
            <a:chExt cx="5833110" cy="4490085"/>
          </a:xfrm>
        </p:grpSpPr>
        <p:sp>
          <p:nvSpPr>
            <p:cNvPr id="11" name="object 11"/>
            <p:cNvSpPr/>
            <p:nvPr/>
          </p:nvSpPr>
          <p:spPr>
            <a:xfrm>
              <a:off x="14220614" y="1653342"/>
              <a:ext cx="5623608" cy="421770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4115905" y="1580046"/>
              <a:ext cx="5833026" cy="448994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/>
          <p:cNvGrpSpPr/>
          <p:nvPr/>
        </p:nvGrpSpPr>
        <p:grpSpPr>
          <a:xfrm>
            <a:off x="12732701" y="6347806"/>
            <a:ext cx="7172325" cy="4914265"/>
            <a:chOff x="12732701" y="6347806"/>
            <a:chExt cx="7172325" cy="4914265"/>
          </a:xfrm>
        </p:grpSpPr>
        <p:sp>
          <p:nvSpPr>
            <p:cNvPr id="14" name="object 14"/>
            <p:cNvSpPr/>
            <p:nvPr/>
          </p:nvSpPr>
          <p:spPr>
            <a:xfrm>
              <a:off x="12837409" y="6421111"/>
              <a:ext cx="6962604" cy="464173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2732701" y="6347806"/>
              <a:ext cx="7172022" cy="491397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" name="object 16"/>
          <p:cNvGrpSpPr/>
          <p:nvPr/>
        </p:nvGrpSpPr>
        <p:grpSpPr>
          <a:xfrm>
            <a:off x="254064" y="3352798"/>
            <a:ext cx="5734685" cy="5781675"/>
            <a:chOff x="254064" y="3352798"/>
            <a:chExt cx="5734685" cy="5781675"/>
          </a:xfrm>
        </p:grpSpPr>
        <p:sp>
          <p:nvSpPr>
            <p:cNvPr id="17" name="object 17"/>
            <p:cNvSpPr/>
            <p:nvPr/>
          </p:nvSpPr>
          <p:spPr>
            <a:xfrm>
              <a:off x="358773" y="3426094"/>
              <a:ext cx="5524763" cy="550941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54064" y="3352798"/>
              <a:ext cx="5734181" cy="578165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85132" y="3306571"/>
            <a:ext cx="12683490" cy="4255770"/>
          </a:xfrm>
          <a:prstGeom prst="rect">
            <a:avLst/>
          </a:prstGeom>
        </p:spPr>
        <p:txBody>
          <a:bodyPr wrap="square" lIns="0" tIns="193040" rIns="0" bIns="0" rtlCol="0" vert="horz">
            <a:spAutoFit/>
          </a:bodyPr>
          <a:lstStyle/>
          <a:p>
            <a:pPr marL="1273175" indent="-1261110">
              <a:lnSpc>
                <a:spcPct val="100000"/>
              </a:lnSpc>
              <a:spcBef>
                <a:spcPts val="1520"/>
              </a:spcBef>
              <a:buAutoNum type="arabicPeriod"/>
              <a:tabLst>
                <a:tab pos="1273175" algn="l"/>
                <a:tab pos="1273810" algn="l"/>
              </a:tabLst>
            </a:pPr>
            <a:r>
              <a:rPr dirty="0" sz="5750" spc="-1410" b="1">
                <a:latin typeface="Verdana"/>
                <a:cs typeface="Verdana"/>
              </a:rPr>
              <a:t>I </a:t>
            </a:r>
            <a:r>
              <a:rPr dirty="0" sz="5750" spc="-835" b="1">
                <a:latin typeface="Verdana"/>
                <a:cs typeface="Verdana"/>
              </a:rPr>
              <a:t>have </a:t>
            </a:r>
            <a:r>
              <a:rPr dirty="0" sz="5750" spc="-440" b="1">
                <a:latin typeface="Verdana"/>
                <a:cs typeface="Verdana"/>
              </a:rPr>
              <a:t>to </a:t>
            </a:r>
            <a:r>
              <a:rPr dirty="0" sz="5750" spc="-565" b="1">
                <a:latin typeface="Verdana"/>
                <a:cs typeface="Verdana"/>
              </a:rPr>
              <a:t>do</a:t>
            </a:r>
            <a:r>
              <a:rPr dirty="0" sz="5750" spc="-1460" b="1">
                <a:latin typeface="Verdana"/>
                <a:cs typeface="Verdana"/>
              </a:rPr>
              <a:t> </a:t>
            </a:r>
            <a:r>
              <a:rPr dirty="0" sz="5750" spc="-994" b="1">
                <a:latin typeface="Verdana"/>
                <a:cs typeface="Verdana"/>
              </a:rPr>
              <a:t>1-to-1 </a:t>
            </a:r>
            <a:r>
              <a:rPr dirty="0" sz="5750" spc="-570" b="1">
                <a:latin typeface="Verdana"/>
                <a:cs typeface="Verdana"/>
              </a:rPr>
              <a:t>Consulting</a:t>
            </a:r>
            <a:endParaRPr sz="5750">
              <a:latin typeface="Verdana"/>
              <a:cs typeface="Verdana"/>
            </a:endParaRPr>
          </a:p>
          <a:p>
            <a:pPr marL="1292860" indent="-1280795">
              <a:lnSpc>
                <a:spcPct val="100000"/>
              </a:lnSpc>
              <a:spcBef>
                <a:spcPts val="1430"/>
              </a:spcBef>
              <a:buAutoNum type="arabicPeriod"/>
              <a:tabLst>
                <a:tab pos="1292860" algn="l"/>
                <a:tab pos="1293495" algn="l"/>
              </a:tabLst>
            </a:pPr>
            <a:r>
              <a:rPr dirty="0" sz="5750" spc="-805">
                <a:latin typeface="Verdana"/>
                <a:cs typeface="Verdana"/>
              </a:rPr>
              <a:t>I</a:t>
            </a:r>
            <a:r>
              <a:rPr dirty="0" sz="5750" spc="-930">
                <a:latin typeface="Verdana"/>
                <a:cs typeface="Verdana"/>
              </a:rPr>
              <a:t> </a:t>
            </a:r>
            <a:r>
              <a:rPr dirty="0" sz="5750" spc="-345">
                <a:latin typeface="Verdana"/>
                <a:cs typeface="Verdana"/>
              </a:rPr>
              <a:t>need</a:t>
            </a:r>
            <a:r>
              <a:rPr dirty="0" sz="5750" spc="-930">
                <a:latin typeface="Verdana"/>
                <a:cs typeface="Verdana"/>
              </a:rPr>
              <a:t> </a:t>
            </a:r>
            <a:r>
              <a:rPr dirty="0" sz="5750" spc="-90">
                <a:latin typeface="Verdana"/>
                <a:cs typeface="Verdana"/>
              </a:rPr>
              <a:t>to</a:t>
            </a:r>
            <a:r>
              <a:rPr dirty="0" sz="5750" spc="-930">
                <a:latin typeface="Verdana"/>
                <a:cs typeface="Verdana"/>
              </a:rPr>
              <a:t> </a:t>
            </a:r>
            <a:r>
              <a:rPr dirty="0" sz="5750" spc="-265">
                <a:latin typeface="Verdana"/>
                <a:cs typeface="Verdana"/>
              </a:rPr>
              <a:t>be</a:t>
            </a:r>
            <a:r>
              <a:rPr dirty="0" sz="5750" spc="-925">
                <a:latin typeface="Verdana"/>
                <a:cs typeface="Verdana"/>
              </a:rPr>
              <a:t> </a:t>
            </a:r>
            <a:r>
              <a:rPr dirty="0" sz="5750" spc="-580">
                <a:latin typeface="Verdana"/>
                <a:cs typeface="Verdana"/>
              </a:rPr>
              <a:t>an</a:t>
            </a:r>
            <a:r>
              <a:rPr dirty="0" sz="5750" spc="-930">
                <a:latin typeface="Verdana"/>
                <a:cs typeface="Verdana"/>
              </a:rPr>
              <a:t> </a:t>
            </a:r>
            <a:r>
              <a:rPr dirty="0" sz="5750" spc="-300">
                <a:latin typeface="Verdana"/>
                <a:cs typeface="Verdana"/>
              </a:rPr>
              <a:t>experienced</a:t>
            </a:r>
            <a:r>
              <a:rPr dirty="0" sz="5750" spc="-930">
                <a:latin typeface="Verdana"/>
                <a:cs typeface="Verdana"/>
              </a:rPr>
              <a:t> </a:t>
            </a:r>
            <a:r>
              <a:rPr dirty="0" sz="5750" spc="-380">
                <a:latin typeface="Verdana"/>
                <a:cs typeface="Verdana"/>
              </a:rPr>
              <a:t>teacher</a:t>
            </a:r>
            <a:endParaRPr sz="5750">
              <a:latin typeface="Verdana"/>
              <a:cs typeface="Verdana"/>
            </a:endParaRPr>
          </a:p>
          <a:p>
            <a:pPr marL="1273175" indent="-1261110">
              <a:lnSpc>
                <a:spcPct val="100000"/>
              </a:lnSpc>
              <a:spcBef>
                <a:spcPts val="1425"/>
              </a:spcBef>
              <a:buAutoNum type="arabicPeriod"/>
              <a:tabLst>
                <a:tab pos="1273175" algn="l"/>
                <a:tab pos="1273810" algn="l"/>
              </a:tabLst>
            </a:pPr>
            <a:r>
              <a:rPr dirty="0" sz="5750" spc="-1410" b="1">
                <a:latin typeface="Verdana"/>
                <a:cs typeface="Verdana"/>
              </a:rPr>
              <a:t>I </a:t>
            </a:r>
            <a:r>
              <a:rPr dirty="0" sz="5750" spc="-869" b="1">
                <a:latin typeface="Verdana"/>
                <a:cs typeface="Verdana"/>
              </a:rPr>
              <a:t>must </a:t>
            </a:r>
            <a:r>
              <a:rPr dirty="0" sz="5750" spc="-725" b="1">
                <a:latin typeface="Verdana"/>
                <a:cs typeface="Verdana"/>
              </a:rPr>
              <a:t>learn </a:t>
            </a:r>
            <a:r>
              <a:rPr dirty="0" sz="5750" spc="-810" b="1">
                <a:latin typeface="Verdana"/>
                <a:cs typeface="Verdana"/>
              </a:rPr>
              <a:t>Phone</a:t>
            </a:r>
            <a:r>
              <a:rPr dirty="0" sz="5750" spc="-1660" b="1">
                <a:latin typeface="Verdana"/>
                <a:cs typeface="Verdana"/>
              </a:rPr>
              <a:t> </a:t>
            </a:r>
            <a:r>
              <a:rPr dirty="0" sz="5750" spc="-805" b="1">
                <a:latin typeface="Verdana"/>
                <a:cs typeface="Verdana"/>
              </a:rPr>
              <a:t>Sales</a:t>
            </a:r>
            <a:endParaRPr sz="5750">
              <a:latin typeface="Verdana"/>
              <a:cs typeface="Verdana"/>
            </a:endParaRPr>
          </a:p>
          <a:p>
            <a:pPr marL="1292860" indent="-1280795">
              <a:lnSpc>
                <a:spcPct val="100000"/>
              </a:lnSpc>
              <a:spcBef>
                <a:spcPts val="1430"/>
              </a:spcBef>
              <a:buAutoNum type="arabicPeriod"/>
              <a:tabLst>
                <a:tab pos="1292860" algn="l"/>
                <a:tab pos="1293495" algn="l"/>
              </a:tabLst>
            </a:pPr>
            <a:r>
              <a:rPr dirty="0" sz="5750" spc="-805">
                <a:latin typeface="Verdana"/>
                <a:cs typeface="Verdana"/>
              </a:rPr>
              <a:t>I</a:t>
            </a:r>
            <a:r>
              <a:rPr dirty="0" sz="5750" spc="-930">
                <a:latin typeface="Verdana"/>
                <a:cs typeface="Verdana"/>
              </a:rPr>
              <a:t> </a:t>
            </a:r>
            <a:r>
              <a:rPr dirty="0" sz="5750" spc="-330">
                <a:latin typeface="Verdana"/>
                <a:cs typeface="Verdana"/>
              </a:rPr>
              <a:t>can’t</a:t>
            </a:r>
            <a:r>
              <a:rPr dirty="0" sz="5750" spc="-925">
                <a:latin typeface="Verdana"/>
                <a:cs typeface="Verdana"/>
              </a:rPr>
              <a:t> </a:t>
            </a:r>
            <a:r>
              <a:rPr dirty="0" sz="5750" spc="-455">
                <a:latin typeface="Verdana"/>
                <a:cs typeface="Verdana"/>
              </a:rPr>
              <a:t>charge</a:t>
            </a:r>
            <a:r>
              <a:rPr dirty="0" sz="5750" spc="-930">
                <a:latin typeface="Verdana"/>
                <a:cs typeface="Verdana"/>
              </a:rPr>
              <a:t> </a:t>
            </a:r>
            <a:r>
              <a:rPr dirty="0" sz="5750" spc="-135">
                <a:latin typeface="Verdana"/>
                <a:cs typeface="Verdana"/>
              </a:rPr>
              <a:t>High</a:t>
            </a:r>
            <a:r>
              <a:rPr dirty="0" sz="5750" spc="-925">
                <a:latin typeface="Verdana"/>
                <a:cs typeface="Verdana"/>
              </a:rPr>
              <a:t> </a:t>
            </a:r>
            <a:r>
              <a:rPr dirty="0" sz="5750" spc="-360">
                <a:latin typeface="Verdana"/>
                <a:cs typeface="Verdana"/>
              </a:rPr>
              <a:t>Fee’s</a:t>
            </a:r>
            <a:endParaRPr sz="575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57932" y="1453223"/>
            <a:ext cx="16995140" cy="115633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400" spc="-680"/>
              <a:t>4 </a:t>
            </a:r>
            <a:r>
              <a:rPr dirty="0" sz="7400" spc="-1019"/>
              <a:t>Common </a:t>
            </a:r>
            <a:r>
              <a:rPr dirty="0" sz="7400" spc="-850"/>
              <a:t>Myths </a:t>
            </a:r>
            <a:r>
              <a:rPr dirty="0" sz="7400" spc="-60"/>
              <a:t>Of </a:t>
            </a:r>
            <a:r>
              <a:rPr dirty="0" sz="7400" spc="-985"/>
              <a:t>Becoming </a:t>
            </a:r>
            <a:r>
              <a:rPr dirty="0" sz="7400" spc="-355"/>
              <a:t>A</a:t>
            </a:r>
            <a:r>
              <a:rPr dirty="0" sz="7400" spc="-1945"/>
              <a:t> </a:t>
            </a:r>
            <a:r>
              <a:rPr dirty="0" sz="7400" spc="-850"/>
              <a:t>Coach</a:t>
            </a:r>
            <a:endParaRPr sz="7400"/>
          </a:p>
        </p:txBody>
      </p:sp>
      <p:sp>
        <p:nvSpPr>
          <p:cNvPr id="4" name="object 4"/>
          <p:cNvSpPr/>
          <p:nvPr/>
        </p:nvSpPr>
        <p:spPr>
          <a:xfrm>
            <a:off x="1567339" y="2483735"/>
            <a:ext cx="16969740" cy="0"/>
          </a:xfrm>
          <a:custGeom>
            <a:avLst/>
            <a:gdLst/>
            <a:ahLst/>
            <a:cxnLst/>
            <a:rect l="l" t="t" r="r" b="b"/>
            <a:pathLst>
              <a:path w="16969740" h="0">
                <a:moveTo>
                  <a:pt x="0" y="0"/>
                </a:moveTo>
                <a:lnTo>
                  <a:pt x="16969404" y="0"/>
                </a:lnTo>
              </a:path>
            </a:pathLst>
          </a:custGeom>
          <a:ln w="4711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382518" y="7728350"/>
            <a:ext cx="9208393" cy="34013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2020-02-13T04:48:35Z</dcterms:created>
  <dcterms:modified xsi:type="dcterms:W3CDTF">2020-02-13T04:48:35Z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2020-02-13T00:00:00Z</vt:filetime>
  </property>
</Properties>
</file>