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Shape 60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05" name="Shape 60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Shape 77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73" name="Shape 77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28600" indent="-228600" defTabSz="456696">
              <a:buSzPct val="100000"/>
              <a:buAutoNum type="arabicParenR" startAt="1"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Delete Picture</a:t>
            </a:r>
            <a:endParaRPr sz="600"/>
          </a:p>
          <a:p>
            <a:pPr marL="228600" indent="-228600" defTabSz="456696">
              <a:buSzPct val="100000"/>
              <a:buAutoNum type="arabicParenR" startAt="1"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Drag and Drop your image</a:t>
            </a:r>
            <a:endParaRPr sz="600"/>
          </a:p>
          <a:p>
            <a:pPr marL="228600" indent="-228600" defTabSz="456696">
              <a:buSzPct val="100000"/>
              <a:buAutoNum type="arabicParenR" startAt="1"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Send to Back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Shape 79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97" name="Shape 79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28600" indent="-228600" defTabSz="456696">
              <a:buSzPct val="100000"/>
              <a:buAutoNum type="arabicParenR" startAt="1"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Delete pictures</a:t>
            </a:r>
            <a:endParaRPr sz="600"/>
          </a:p>
          <a:p>
            <a:pPr marL="228600" indent="-228600" defTabSz="456696">
              <a:buSzPct val="100000"/>
              <a:buAutoNum type="arabicParenR" startAt="1"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Drag and Drop your images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Shape 81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17" name="Shape 81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28600" indent="-228600" defTabSz="456696">
              <a:buSzPct val="100000"/>
              <a:buAutoNum type="arabicParenR" startAt="1"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Delete pictures</a:t>
            </a:r>
            <a:endParaRPr sz="600"/>
          </a:p>
          <a:p>
            <a:pPr marL="228600" indent="-228600" defTabSz="456696">
              <a:buSzPct val="100000"/>
              <a:buAutoNum type="arabicParenR" startAt="1"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Drag and Drop your images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Shape 83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33" name="Shape 83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28600" indent="-228600" defTabSz="456696">
              <a:buSzPct val="100000"/>
              <a:buAutoNum type="arabicParenR" startAt="1"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Delete Picture</a:t>
            </a:r>
            <a:endParaRPr sz="600"/>
          </a:p>
          <a:p>
            <a:pPr marL="228600" indent="-228600" defTabSz="456696">
              <a:buSzPct val="100000"/>
              <a:buAutoNum type="arabicParenR" startAt="1"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Drag and Drop your image</a:t>
            </a:r>
            <a:endParaRPr sz="600"/>
          </a:p>
          <a:p>
            <a:pPr marL="228600" indent="-228600" defTabSz="456696">
              <a:buSzPct val="100000"/>
              <a:buAutoNum type="arabicParenR" startAt="1"/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Send to Back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7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8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le Text"/>
          <p:cNvSpPr txBox="1"/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7" name="Body Level One…"/>
          <p:cNvSpPr txBox="1"/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itle Text"/>
          <p:cNvSpPr txBox="1"/>
          <p:nvPr>
            <p:ph type="title"/>
          </p:nvPr>
        </p:nvSpPr>
        <p:spPr>
          <a:xfrm>
            <a:off x="495300" y="280839"/>
            <a:ext cx="11201400" cy="1600201"/>
          </a:xfrm>
          <a:prstGeom prst="rect">
            <a:avLst/>
          </a:prstGeom>
        </p:spPr>
        <p:txBody>
          <a:bodyPr lIns="45719" tIns="45719" rIns="45719" bIns="45719"/>
          <a:lstStyle>
            <a:lvl1pPr algn="ctr" defTabSz="412750">
              <a:lnSpc>
                <a:spcPct val="100000"/>
              </a:lnSpc>
              <a:defRPr b="1" sz="6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16" name="Slide Number"/>
          <p:cNvSpPr txBox="1"/>
          <p:nvPr>
            <p:ph type="sldNum" sz="quarter" idx="2"/>
          </p:nvPr>
        </p:nvSpPr>
        <p:spPr>
          <a:xfrm>
            <a:off x="11689506" y="6416993"/>
            <a:ext cx="231561" cy="243839"/>
          </a:xfrm>
          <a:prstGeom prst="rect">
            <a:avLst/>
          </a:prstGeom>
        </p:spPr>
        <p:txBody>
          <a:bodyPr lIns="45719" tIns="45719" rIns="45719" bIns="45719"/>
          <a:lstStyle>
            <a:lvl1pPr defTabSz="457200">
              <a:defRPr sz="11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entered Text Countdown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 Text"/>
          <p:cNvSpPr txBox="1"/>
          <p:nvPr>
            <p:ph type="title"/>
          </p:nvPr>
        </p:nvSpPr>
        <p:spPr>
          <a:xfrm>
            <a:off x="609599" y="2184274"/>
            <a:ext cx="10972802" cy="3987926"/>
          </a:xfrm>
          <a:prstGeom prst="rect">
            <a:avLst/>
          </a:prstGeom>
        </p:spPr>
        <p:txBody>
          <a:bodyPr lIns="45719" tIns="45719" rIns="45719" bIns="45719"/>
          <a:lstStyle>
            <a:lvl1pPr algn="ctr" defTabSz="412750">
              <a:lnSpc>
                <a:spcPct val="100000"/>
              </a:lnSpc>
              <a:defRPr sz="6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4" name="Rectangle"/>
          <p:cNvSpPr/>
          <p:nvPr/>
        </p:nvSpPr>
        <p:spPr>
          <a:xfrm>
            <a:off x="-94146" y="-22719"/>
            <a:ext cx="12380292" cy="137629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412750">
              <a:defRPr b="1" sz="2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5" name="Circle"/>
          <p:cNvSpPr/>
          <p:nvPr/>
        </p:nvSpPr>
        <p:spPr>
          <a:xfrm>
            <a:off x="5211012" y="280293"/>
            <a:ext cx="1769977" cy="1769978"/>
          </a:xfrm>
          <a:prstGeom prst="ellipse">
            <a:avLst/>
          </a:prstGeom>
          <a:solidFill>
            <a:srgbClr val="C82506"/>
          </a:solidFill>
          <a:ln w="25400">
            <a:solidFill>
              <a:srgbClr val="FFFFFF"/>
            </a:solidFill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412750">
              <a:defRPr b="1" sz="2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6" name="Slide Number"/>
          <p:cNvSpPr txBox="1"/>
          <p:nvPr>
            <p:ph type="sldNum" sz="quarter" idx="2"/>
          </p:nvPr>
        </p:nvSpPr>
        <p:spPr>
          <a:xfrm>
            <a:off x="9826839" y="6416993"/>
            <a:ext cx="231561" cy="243839"/>
          </a:xfrm>
          <a:prstGeom prst="rect">
            <a:avLst/>
          </a:prstGeom>
        </p:spPr>
        <p:txBody>
          <a:bodyPr lIns="45719" tIns="45719" rIns="45719" bIns="45719"/>
          <a:lstStyle>
            <a:lvl1pPr defTabSz="457200">
              <a:defRPr sz="11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and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Text"/>
          <p:cNvSpPr txBox="1"/>
          <p:nvPr>
            <p:ph type="title"/>
          </p:nvPr>
        </p:nvSpPr>
        <p:spPr>
          <a:xfrm>
            <a:off x="415599" y="593366"/>
            <a:ext cx="11360802" cy="763601"/>
          </a:xfrm>
          <a:prstGeom prst="rect">
            <a:avLst/>
          </a:prstGeom>
        </p:spPr>
        <p:txBody>
          <a:bodyPr lIns="121899" tIns="121899" rIns="121899" bIns="121899" anchor="t"/>
          <a:lstStyle>
            <a:lvl1pPr defTabSz="1219200">
              <a:lnSpc>
                <a:spcPct val="100000"/>
              </a:lnSpc>
              <a:defRPr sz="3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34" name="Body Level One…"/>
          <p:cNvSpPr txBox="1"/>
          <p:nvPr>
            <p:ph type="body" idx="1"/>
          </p:nvPr>
        </p:nvSpPr>
        <p:spPr>
          <a:xfrm>
            <a:off x="415599" y="1536633"/>
            <a:ext cx="11360802" cy="4555201"/>
          </a:xfrm>
          <a:prstGeom prst="rect">
            <a:avLst/>
          </a:prstGeom>
        </p:spPr>
        <p:txBody>
          <a:bodyPr lIns="121899" tIns="121899" rIns="121899" bIns="121899"/>
          <a:lstStyle>
            <a:lvl1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●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○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■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●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○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139" name="Group"/>
          <p:cNvGrpSpPr/>
          <p:nvPr/>
        </p:nvGrpSpPr>
        <p:grpSpPr>
          <a:xfrm>
            <a:off x="-53567" y="6271499"/>
            <a:ext cx="12299134" cy="633298"/>
            <a:chOff x="0" y="0"/>
            <a:chExt cx="12299132" cy="633297"/>
          </a:xfrm>
        </p:grpSpPr>
        <p:sp>
          <p:nvSpPr>
            <p:cNvPr id="135" name="Line"/>
            <p:cNvSpPr/>
            <p:nvPr/>
          </p:nvSpPr>
          <p:spPr>
            <a:xfrm>
              <a:off x="-1" y="0"/>
              <a:ext cx="12299134" cy="1"/>
            </a:xfrm>
            <a:prstGeom prst="line">
              <a:avLst/>
            </a:prstGeom>
            <a:noFill/>
            <a:ln w="38100" cap="flat">
              <a:solidFill>
                <a:srgbClr val="C82506"/>
              </a:solidFill>
              <a:prstDash val="solid"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algn="ctr" defTabSz="412750">
                <a:defRPr sz="24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grpSp>
          <p:nvGrpSpPr>
            <p:cNvPr id="138" name="Group"/>
            <p:cNvGrpSpPr/>
            <p:nvPr/>
          </p:nvGrpSpPr>
          <p:grpSpPr>
            <a:xfrm>
              <a:off x="10379372" y="71490"/>
              <a:ext cx="1889736" cy="561808"/>
              <a:chOff x="0" y="0"/>
              <a:chExt cx="1889734" cy="561807"/>
            </a:xfrm>
          </p:grpSpPr>
          <p:pic>
            <p:nvPicPr>
              <p:cNvPr id="136" name="WEALTH-ACADEMY-NEW-beta-main-colors.png" descr="WEALTH-ACADEMY-NEW-beta-main-colors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rcRect l="0" t="0" r="0" b="14345"/>
              <a:stretch>
                <a:fillRect/>
              </a:stretch>
            </p:blipFill>
            <p:spPr>
              <a:xfrm>
                <a:off x="-1" y="-1"/>
                <a:ext cx="1841399" cy="49525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37" name="Rectangle"/>
              <p:cNvSpPr/>
              <p:nvPr/>
            </p:nvSpPr>
            <p:spPr>
              <a:xfrm>
                <a:off x="1395343" y="450187"/>
                <a:ext cx="494392" cy="1116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412750">
                  <a:defRPr sz="2400"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</a:p>
            </p:txBody>
          </p:sp>
        </p:grpSp>
      </p:grpSp>
      <p:sp>
        <p:nvSpPr>
          <p:cNvPr id="140" name="Slide Number"/>
          <p:cNvSpPr txBox="1"/>
          <p:nvPr>
            <p:ph type="sldNum" sz="quarter" idx="2"/>
          </p:nvPr>
        </p:nvSpPr>
        <p:spPr>
          <a:xfrm>
            <a:off x="11602196" y="6271716"/>
            <a:ext cx="426015" cy="416614"/>
          </a:xfrm>
          <a:prstGeom prst="rect">
            <a:avLst/>
          </a:prstGeom>
        </p:spPr>
        <p:txBody>
          <a:bodyPr lIns="121899" tIns="121899" rIns="121899" bIns="121899"/>
          <a:lstStyle>
            <a:lvl1pPr defTabSz="1219200">
              <a:defRPr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and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 Text"/>
          <p:cNvSpPr txBox="1"/>
          <p:nvPr>
            <p:ph type="title"/>
          </p:nvPr>
        </p:nvSpPr>
        <p:spPr>
          <a:xfrm>
            <a:off x="415599" y="593366"/>
            <a:ext cx="11360802" cy="763601"/>
          </a:xfrm>
          <a:prstGeom prst="rect">
            <a:avLst/>
          </a:prstGeom>
        </p:spPr>
        <p:txBody>
          <a:bodyPr lIns="121899" tIns="121899" rIns="121899" bIns="121899" anchor="t"/>
          <a:lstStyle>
            <a:lvl1pPr defTabSz="1219200">
              <a:lnSpc>
                <a:spcPct val="100000"/>
              </a:lnSpc>
              <a:defRPr sz="4000">
                <a:solidFill>
                  <a:srgbClr val="FF5722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48" name="Body Level One…"/>
          <p:cNvSpPr txBox="1"/>
          <p:nvPr>
            <p:ph type="body" idx="1"/>
          </p:nvPr>
        </p:nvSpPr>
        <p:spPr>
          <a:xfrm>
            <a:off x="415599" y="1536633"/>
            <a:ext cx="11360802" cy="4555201"/>
          </a:xfrm>
          <a:prstGeom prst="rect">
            <a:avLst/>
          </a:prstGeom>
        </p:spPr>
        <p:txBody>
          <a:bodyPr lIns="121899" tIns="121899" rIns="121899" bIns="121899"/>
          <a:lstStyle>
            <a:lvl1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666666"/>
              </a:buClr>
              <a:buSzPts val="2400"/>
              <a:buFont typeface="Helvetica"/>
              <a:buChar char="●"/>
              <a:defRPr sz="240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666666"/>
              </a:buClr>
              <a:buSzPts val="2400"/>
              <a:buFont typeface="Helvetica"/>
              <a:buChar char="○"/>
              <a:defRPr sz="240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666666"/>
              </a:buClr>
              <a:buSzPts val="2400"/>
              <a:buFont typeface="Helvetica"/>
              <a:buChar char="■"/>
              <a:defRPr sz="240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666666"/>
              </a:buClr>
              <a:buSzPts val="2400"/>
              <a:buFont typeface="Helvetica"/>
              <a:buChar char="●"/>
              <a:defRPr sz="240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666666"/>
              </a:buClr>
              <a:buSzPts val="2400"/>
              <a:buFont typeface="Helvetica"/>
              <a:buChar char="○"/>
              <a:defRPr sz="240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153" name="Group"/>
          <p:cNvGrpSpPr/>
          <p:nvPr/>
        </p:nvGrpSpPr>
        <p:grpSpPr>
          <a:xfrm>
            <a:off x="-1" y="-11878"/>
            <a:ext cx="12192001" cy="6878345"/>
            <a:chOff x="0" y="0"/>
            <a:chExt cx="12192000" cy="6878343"/>
          </a:xfrm>
        </p:grpSpPr>
        <p:grpSp>
          <p:nvGrpSpPr>
            <p:cNvPr id="151" name="Group"/>
            <p:cNvGrpSpPr/>
            <p:nvPr/>
          </p:nvGrpSpPr>
          <p:grpSpPr>
            <a:xfrm>
              <a:off x="0" y="6516575"/>
              <a:ext cx="12192000" cy="361769"/>
              <a:chOff x="0" y="0"/>
              <a:chExt cx="12192000" cy="361767"/>
            </a:xfrm>
          </p:grpSpPr>
          <p:sp>
            <p:nvSpPr>
              <p:cNvPr id="149" name="Rectangle"/>
              <p:cNvSpPr/>
              <p:nvPr/>
            </p:nvSpPr>
            <p:spPr>
              <a:xfrm>
                <a:off x="0" y="0"/>
                <a:ext cx="12192000" cy="361768"/>
              </a:xfrm>
              <a:prstGeom prst="rect">
                <a:avLst/>
              </a:prstGeom>
              <a:solidFill>
                <a:srgbClr val="28A43D"/>
              </a:solidFill>
              <a:ln w="12700" cap="flat">
                <a:noFill/>
                <a:miter lim="400000"/>
              </a:ln>
              <a:effectLst>
                <a:outerShdw sx="100000" sy="100000" kx="0" ky="0" algn="b" rotWithShape="0" blurRad="50800" dist="25400" dir="5400000">
                  <a:srgbClr val="000000">
                    <a:alpha val="35000"/>
                  </a:srgbClr>
                </a:outerShdw>
              </a:effectLst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defTabSz="1219200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pic>
            <p:nvPicPr>
              <p:cNvPr id="150" name="Image" descr="Image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11090367" y="23119"/>
                <a:ext cx="1078738" cy="31553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152" name="Rectangle"/>
            <p:cNvSpPr/>
            <p:nvPr/>
          </p:nvSpPr>
          <p:spPr>
            <a:xfrm>
              <a:off x="0" y="0"/>
              <a:ext cx="12192001" cy="54926"/>
            </a:xfrm>
            <a:prstGeom prst="rect">
              <a:avLst/>
            </a:prstGeom>
            <a:solidFill>
              <a:srgbClr val="28A43D"/>
            </a:solidFill>
            <a:ln w="12700" cap="flat">
              <a:noFill/>
              <a:miter lim="400000"/>
            </a:ln>
            <a:effectLst>
              <a:outerShdw sx="100000" sy="100000" kx="0" ky="0" algn="b" rotWithShape="0" blurRad="50800" dist="25400" dir="5400000">
                <a:srgbClr val="000000">
                  <a:alpha val="35000"/>
                </a:srgbClr>
              </a:outerShdw>
            </a:effectLst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</p:grpSp>
      <p:sp>
        <p:nvSpPr>
          <p:cNvPr id="154" name="Slide Number"/>
          <p:cNvSpPr txBox="1"/>
          <p:nvPr>
            <p:ph type="sldNum" sz="quarter" idx="2"/>
          </p:nvPr>
        </p:nvSpPr>
        <p:spPr>
          <a:xfrm>
            <a:off x="11296611" y="6228511"/>
            <a:ext cx="510774" cy="503023"/>
          </a:xfrm>
          <a:prstGeom prst="rect">
            <a:avLst/>
          </a:prstGeom>
        </p:spPr>
        <p:txBody>
          <a:bodyPr lIns="121899" tIns="121899" rIns="121899" bIns="121899"/>
          <a:lstStyle>
            <a:lvl1pPr algn="l" defTabSz="1219200"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and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itle Text"/>
          <p:cNvSpPr txBox="1"/>
          <p:nvPr>
            <p:ph type="title"/>
          </p:nvPr>
        </p:nvSpPr>
        <p:spPr>
          <a:xfrm>
            <a:off x="415599" y="593366"/>
            <a:ext cx="11360802" cy="763601"/>
          </a:xfrm>
          <a:prstGeom prst="rect">
            <a:avLst/>
          </a:prstGeom>
        </p:spPr>
        <p:txBody>
          <a:bodyPr lIns="121899" tIns="121899" rIns="121899" bIns="121899" anchor="t"/>
          <a:lstStyle>
            <a:lvl1pPr defTabSz="1219200">
              <a:lnSpc>
                <a:spcPct val="100000"/>
              </a:lnSpc>
              <a:defRPr sz="3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62" name="Body Level One…"/>
          <p:cNvSpPr txBox="1"/>
          <p:nvPr>
            <p:ph type="body" idx="1"/>
          </p:nvPr>
        </p:nvSpPr>
        <p:spPr>
          <a:xfrm>
            <a:off x="415599" y="1536633"/>
            <a:ext cx="11360802" cy="4555201"/>
          </a:xfrm>
          <a:prstGeom prst="rect">
            <a:avLst/>
          </a:prstGeom>
        </p:spPr>
        <p:txBody>
          <a:bodyPr lIns="121899" tIns="121899" rIns="121899" bIns="121899"/>
          <a:lstStyle>
            <a:lvl1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●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○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■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●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○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3" name="Group"/>
          <p:cNvSpPr/>
          <p:nvPr/>
        </p:nvSpPr>
        <p:spPr>
          <a:xfrm>
            <a:off x="-1" y="-11878"/>
            <a:ext cx="12192001" cy="54927"/>
          </a:xfrm>
          <a:prstGeom prst="rect">
            <a:avLst/>
          </a:prstGeom>
          <a:solidFill>
            <a:srgbClr val="28A43D"/>
          </a:solidFill>
          <a:ln w="12700">
            <a:miter lim="400000"/>
          </a:ln>
          <a:effectLst>
            <a:outerShdw sx="100000" sy="100000" kx="0" ky="0" algn="b" rotWithShape="0" blurRad="50800" dist="25400" dir="5400000">
              <a:srgbClr val="000000">
                <a:alpha val="35000"/>
              </a:srgbClr>
            </a:outerShdw>
          </a:effectLst>
        </p:spPr>
        <p:txBody>
          <a:bodyPr lIns="60959" tIns="60959" rIns="60959" bIns="60959" anchor="ctr"/>
          <a:lstStyle/>
          <a:p>
            <a:pPr defTabSz="1219200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64" name="Slide Number"/>
          <p:cNvSpPr txBox="1"/>
          <p:nvPr>
            <p:ph type="sldNum" sz="quarter" idx="2"/>
          </p:nvPr>
        </p:nvSpPr>
        <p:spPr>
          <a:xfrm>
            <a:off x="11602195" y="6271715"/>
            <a:ext cx="426016" cy="416615"/>
          </a:xfrm>
          <a:prstGeom prst="rect">
            <a:avLst/>
          </a:prstGeom>
        </p:spPr>
        <p:txBody>
          <a:bodyPr lIns="121899" tIns="121899" rIns="121899" bIns="121899"/>
          <a:lstStyle>
            <a:lvl1pPr defTabSz="1219200">
              <a:defRPr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 Text"/>
          <p:cNvSpPr txBox="1"/>
          <p:nvPr>
            <p:ph type="title"/>
          </p:nvPr>
        </p:nvSpPr>
        <p:spPr>
          <a:xfrm>
            <a:off x="415610" y="992766"/>
            <a:ext cx="11360801" cy="2736801"/>
          </a:xfrm>
          <a:prstGeom prst="rect">
            <a:avLst/>
          </a:prstGeom>
        </p:spPr>
        <p:txBody>
          <a:bodyPr lIns="121899" tIns="121899" rIns="121899" bIns="121899" anchor="b"/>
          <a:lstStyle>
            <a:lvl1pPr algn="ctr" defTabSz="1219200">
              <a:lnSpc>
                <a:spcPct val="100000"/>
              </a:lnSpc>
              <a:defRPr sz="68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72" name="Body Level One…"/>
          <p:cNvSpPr txBox="1"/>
          <p:nvPr>
            <p:ph type="body" sz="quarter" idx="1"/>
          </p:nvPr>
        </p:nvSpPr>
        <p:spPr>
          <a:xfrm>
            <a:off x="415599" y="3778833"/>
            <a:ext cx="11360802" cy="1056801"/>
          </a:xfrm>
          <a:prstGeom prst="rect">
            <a:avLst/>
          </a:prstGeom>
        </p:spPr>
        <p:txBody>
          <a:bodyPr lIns="121899" tIns="121899" rIns="121899" bIns="121899"/>
          <a:lstStyle>
            <a:lvl1pPr marL="0" indent="0" algn="ctr" defTabSz="1219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600">
                <a:solidFill>
                  <a:srgbClr val="595959"/>
                </a:solidFill>
                <a:latin typeface="+mn-lt"/>
                <a:ea typeface="+mn-ea"/>
                <a:cs typeface="+mn-cs"/>
                <a:sym typeface="Helvetica"/>
              </a:defRPr>
            </a:lvl1pPr>
            <a:lvl2pPr marL="0" indent="0" algn="ctr" defTabSz="1219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600">
                <a:solidFill>
                  <a:srgbClr val="595959"/>
                </a:solidFill>
                <a:latin typeface="+mn-lt"/>
                <a:ea typeface="+mn-ea"/>
                <a:cs typeface="+mn-cs"/>
                <a:sym typeface="Helvetica"/>
              </a:defRPr>
            </a:lvl2pPr>
            <a:lvl3pPr marL="0" indent="0" algn="ctr" defTabSz="1219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600">
                <a:solidFill>
                  <a:srgbClr val="595959"/>
                </a:solidFill>
                <a:latin typeface="+mn-lt"/>
                <a:ea typeface="+mn-ea"/>
                <a:cs typeface="+mn-cs"/>
                <a:sym typeface="Helvetica"/>
              </a:defRPr>
            </a:lvl3pPr>
            <a:lvl4pPr marL="0" indent="0" algn="ctr" defTabSz="1219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600">
                <a:solidFill>
                  <a:srgbClr val="595959"/>
                </a:solidFill>
                <a:latin typeface="+mn-lt"/>
                <a:ea typeface="+mn-ea"/>
                <a:cs typeface="+mn-cs"/>
                <a:sym typeface="Helvetica"/>
              </a:defRPr>
            </a:lvl4pPr>
            <a:lvl5pPr marL="0" indent="0" algn="ctr" defTabSz="1219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600">
                <a:solidFill>
                  <a:srgbClr val="595959"/>
                </a:solidFill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177" name="Group"/>
          <p:cNvGrpSpPr/>
          <p:nvPr/>
        </p:nvGrpSpPr>
        <p:grpSpPr>
          <a:xfrm>
            <a:off x="-1" y="-11878"/>
            <a:ext cx="12192001" cy="6878345"/>
            <a:chOff x="0" y="0"/>
            <a:chExt cx="12192000" cy="6878343"/>
          </a:xfrm>
        </p:grpSpPr>
        <p:grpSp>
          <p:nvGrpSpPr>
            <p:cNvPr id="175" name="Group"/>
            <p:cNvGrpSpPr/>
            <p:nvPr/>
          </p:nvGrpSpPr>
          <p:grpSpPr>
            <a:xfrm>
              <a:off x="0" y="6516575"/>
              <a:ext cx="12192000" cy="361769"/>
              <a:chOff x="0" y="0"/>
              <a:chExt cx="12192000" cy="361767"/>
            </a:xfrm>
          </p:grpSpPr>
          <p:sp>
            <p:nvSpPr>
              <p:cNvPr id="173" name="Rectangle"/>
              <p:cNvSpPr/>
              <p:nvPr/>
            </p:nvSpPr>
            <p:spPr>
              <a:xfrm>
                <a:off x="0" y="0"/>
                <a:ext cx="12192000" cy="361768"/>
              </a:xfrm>
              <a:prstGeom prst="rect">
                <a:avLst/>
              </a:prstGeom>
              <a:solidFill>
                <a:srgbClr val="28A43D"/>
              </a:solidFill>
              <a:ln w="12700" cap="flat">
                <a:noFill/>
                <a:miter lim="400000"/>
              </a:ln>
              <a:effectLst>
                <a:outerShdw sx="100000" sy="100000" kx="0" ky="0" algn="b" rotWithShape="0" blurRad="50800" dist="25400" dir="5400000">
                  <a:srgbClr val="000000">
                    <a:alpha val="35000"/>
                  </a:srgbClr>
                </a:outerShdw>
              </a:effectLst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defTabSz="1219200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pic>
            <p:nvPicPr>
              <p:cNvPr id="174" name="Image" descr="Image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11090367" y="23119"/>
                <a:ext cx="1078738" cy="31553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176" name="Rectangle"/>
            <p:cNvSpPr/>
            <p:nvPr/>
          </p:nvSpPr>
          <p:spPr>
            <a:xfrm>
              <a:off x="0" y="0"/>
              <a:ext cx="12192001" cy="54926"/>
            </a:xfrm>
            <a:prstGeom prst="rect">
              <a:avLst/>
            </a:prstGeom>
            <a:solidFill>
              <a:srgbClr val="28A43D"/>
            </a:solidFill>
            <a:ln w="12700" cap="flat">
              <a:noFill/>
              <a:miter lim="400000"/>
            </a:ln>
            <a:effectLst>
              <a:outerShdw sx="100000" sy="100000" kx="0" ky="0" algn="b" rotWithShape="0" blurRad="50800" dist="25400" dir="5400000">
                <a:srgbClr val="000000">
                  <a:alpha val="35000"/>
                </a:srgbClr>
              </a:outerShdw>
            </a:effectLst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1219200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</p:grpSp>
      <p:sp>
        <p:nvSpPr>
          <p:cNvPr id="178" name="Slide Number"/>
          <p:cNvSpPr txBox="1"/>
          <p:nvPr>
            <p:ph type="sldNum" sz="quarter" idx="2"/>
          </p:nvPr>
        </p:nvSpPr>
        <p:spPr>
          <a:xfrm>
            <a:off x="11602195" y="6271715"/>
            <a:ext cx="426016" cy="416615"/>
          </a:xfrm>
          <a:prstGeom prst="rect">
            <a:avLst/>
          </a:prstGeom>
        </p:spPr>
        <p:txBody>
          <a:bodyPr lIns="121899" tIns="121899" rIns="121899" bIns="121899"/>
          <a:lstStyle>
            <a:lvl1pPr defTabSz="1219200">
              <a:defRPr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Header &amp; Footer (Light Version) copy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itle Text"/>
          <p:cNvSpPr txBox="1"/>
          <p:nvPr>
            <p:ph type="title"/>
          </p:nvPr>
        </p:nvSpPr>
        <p:spPr>
          <a:xfrm>
            <a:off x="992971" y="179681"/>
            <a:ext cx="10206058" cy="741979"/>
          </a:xfrm>
          <a:prstGeom prst="rect">
            <a:avLst/>
          </a:prstGeom>
        </p:spPr>
        <p:txBody>
          <a:bodyPr lIns="0" tIns="0" rIns="0" bIns="0" anchor="t"/>
          <a:lstStyle>
            <a:lvl1pPr algn="ctr" defTabSz="412750">
              <a:lnSpc>
                <a:spcPct val="100000"/>
              </a:lnSpc>
              <a:defRPr b="1" sz="4200">
                <a:solidFill>
                  <a:srgbClr val="212830"/>
                </a:solidFill>
                <a:effectLst>
                  <a:outerShdw sx="100000" sy="100000" kx="0" ky="0" algn="b" rotWithShape="0" blurRad="12700" dist="0" dir="60000">
                    <a:srgbClr val="000000">
                      <a:alpha val="9000"/>
                    </a:srgbClr>
                  </a:outerShdw>
                </a:effectLst>
                <a:latin typeface="Bebas Neue Bold"/>
                <a:ea typeface="Bebas Neue Bold"/>
                <a:cs typeface="Bebas Neue Bold"/>
                <a:sym typeface="Bebas Neue Bold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86" name="Body Level One…"/>
          <p:cNvSpPr txBox="1"/>
          <p:nvPr>
            <p:ph type="body" sz="quarter" idx="1"/>
          </p:nvPr>
        </p:nvSpPr>
        <p:spPr>
          <a:xfrm>
            <a:off x="1910397" y="823063"/>
            <a:ext cx="8371206" cy="793751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1pPr>
            <a:lvl2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2pPr>
            <a:lvl3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3pPr>
            <a:lvl4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4pPr>
            <a:lvl5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7" name="Slide Number"/>
          <p:cNvSpPr txBox="1"/>
          <p:nvPr>
            <p:ph type="sldNum" sz="quarter" idx="2"/>
          </p:nvPr>
        </p:nvSpPr>
        <p:spPr>
          <a:xfrm>
            <a:off x="8737600" y="6356350"/>
            <a:ext cx="2844800" cy="368300"/>
          </a:xfrm>
          <a:prstGeom prst="rect">
            <a:avLst/>
          </a:prstGeom>
        </p:spPr>
        <p:txBody>
          <a:bodyPr wrap="square" lIns="0" tIns="0" rIns="0" bIns="0" anchor="t">
            <a:normAutofit fontScale="100000" lnSpcReduction="0"/>
          </a:bodyPr>
          <a:lstStyle>
            <a:lvl1pPr algn="ctr" defTabSz="412750">
              <a:defRPr sz="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Title Text"/>
          <p:cNvSpPr txBox="1"/>
          <p:nvPr>
            <p:ph type="title"/>
          </p:nvPr>
        </p:nvSpPr>
        <p:spPr>
          <a:xfrm>
            <a:off x="1808397" y="-6017"/>
            <a:ext cx="8575204" cy="2207731"/>
          </a:xfrm>
          <a:prstGeom prst="rect">
            <a:avLst/>
          </a:prstGeom>
        </p:spPr>
        <p:txBody>
          <a:bodyPr lIns="0" tIns="0" rIns="0" bIns="0" anchor="t"/>
          <a:lstStyle>
            <a:lvl1pPr defTabSz="554804">
              <a:lnSpc>
                <a:spcPct val="100000"/>
              </a:lnSpc>
              <a:defRPr b="1" sz="4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95" name="Body Level One…"/>
          <p:cNvSpPr txBox="1"/>
          <p:nvPr>
            <p:ph type="body" sz="half" idx="1"/>
          </p:nvPr>
        </p:nvSpPr>
        <p:spPr>
          <a:xfrm>
            <a:off x="1554257" y="2273632"/>
            <a:ext cx="9083485" cy="2758797"/>
          </a:xfrm>
          <a:prstGeom prst="rect">
            <a:avLst/>
          </a:prstGeom>
        </p:spPr>
        <p:txBody>
          <a:bodyPr lIns="0" tIns="0" rIns="0" bIns="0"/>
          <a:lstStyle>
            <a:lvl1pPr marL="0" indent="0" defTabSz="55480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b="1"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 defTabSz="55480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b="1"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914400" defTabSz="55480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b="1"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371600" defTabSz="55480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b="1"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828800" defTabSz="55480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b="1"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6" name="Slide Number"/>
          <p:cNvSpPr txBox="1"/>
          <p:nvPr>
            <p:ph type="sldNum" sz="quarter" idx="2"/>
          </p:nvPr>
        </p:nvSpPr>
        <p:spPr>
          <a:xfrm>
            <a:off x="11436499" y="6380072"/>
            <a:ext cx="145902" cy="139701"/>
          </a:xfrm>
          <a:prstGeom prst="rect">
            <a:avLst/>
          </a:prstGeom>
        </p:spPr>
        <p:txBody>
          <a:bodyPr lIns="0" tIns="0" rIns="0" bIns="0" anchor="t"/>
          <a:lstStyle>
            <a:lvl1pPr defTabSz="554804">
              <a:defRPr sz="10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6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Only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itle Text"/>
          <p:cNvSpPr txBox="1"/>
          <p:nvPr>
            <p:ph type="title"/>
          </p:nvPr>
        </p:nvSpPr>
        <p:spPr>
          <a:xfrm>
            <a:off x="1808397" y="-6017"/>
            <a:ext cx="8575204" cy="2207731"/>
          </a:xfrm>
          <a:prstGeom prst="rect">
            <a:avLst/>
          </a:prstGeom>
        </p:spPr>
        <p:txBody>
          <a:bodyPr lIns="0" tIns="0" rIns="0" bIns="0" anchor="t"/>
          <a:lstStyle>
            <a:lvl1pPr defTabSz="554804">
              <a:lnSpc>
                <a:spcPct val="100000"/>
              </a:lnSpc>
              <a:defRPr b="1" sz="4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04" name="Slide Number"/>
          <p:cNvSpPr txBox="1"/>
          <p:nvPr>
            <p:ph type="sldNum" sz="quarter" idx="2"/>
          </p:nvPr>
        </p:nvSpPr>
        <p:spPr>
          <a:xfrm>
            <a:off x="11436499" y="6380072"/>
            <a:ext cx="145902" cy="139701"/>
          </a:xfrm>
          <a:prstGeom prst="rect">
            <a:avLst/>
          </a:prstGeom>
        </p:spPr>
        <p:txBody>
          <a:bodyPr lIns="0" tIns="0" rIns="0" bIns="0" anchor="t"/>
          <a:lstStyle>
            <a:lvl1pPr defTabSz="554804">
              <a:defRPr sz="10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212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Header &amp; Footer (Light Version) copy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itle Text"/>
          <p:cNvSpPr txBox="1"/>
          <p:nvPr>
            <p:ph type="title"/>
          </p:nvPr>
        </p:nvSpPr>
        <p:spPr>
          <a:xfrm>
            <a:off x="992971" y="2710433"/>
            <a:ext cx="10206058" cy="741979"/>
          </a:xfrm>
          <a:prstGeom prst="rect">
            <a:avLst/>
          </a:prstGeom>
        </p:spPr>
        <p:txBody>
          <a:bodyPr lIns="0" tIns="0" rIns="0" bIns="0" anchor="t"/>
          <a:lstStyle>
            <a:lvl1pPr defTabSz="412750">
              <a:lnSpc>
                <a:spcPct val="100000"/>
              </a:lnSpc>
              <a:defRPr b="1" sz="4200">
                <a:solidFill>
                  <a:srgbClr val="212830"/>
                </a:solidFill>
                <a:effectLst>
                  <a:outerShdw sx="100000" sy="100000" kx="0" ky="0" algn="b" rotWithShape="0" blurRad="12700" dist="0" dir="60000">
                    <a:srgbClr val="000000">
                      <a:alpha val="9000"/>
                    </a:srgbClr>
                  </a:outerShdw>
                </a:effectLst>
                <a:latin typeface="Bebas Neue Bold"/>
                <a:ea typeface="Bebas Neue Bold"/>
                <a:cs typeface="Bebas Neue Bold"/>
                <a:sym typeface="Bebas Neue Bold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21" name="Body Level One…"/>
          <p:cNvSpPr txBox="1"/>
          <p:nvPr>
            <p:ph type="body" sz="quarter" idx="1"/>
          </p:nvPr>
        </p:nvSpPr>
        <p:spPr>
          <a:xfrm>
            <a:off x="992971" y="3353815"/>
            <a:ext cx="8371206" cy="793751"/>
          </a:xfrm>
          <a:prstGeom prst="rect">
            <a:avLst/>
          </a:prstGeom>
        </p:spPr>
        <p:txBody>
          <a:bodyPr lIns="0" tIns="0" rIns="0" bIns="0"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1pPr>
            <a:lvl2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2pPr>
            <a:lvl3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3pPr>
            <a:lvl4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4pPr>
            <a:lvl5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2" name="Slide Number"/>
          <p:cNvSpPr txBox="1"/>
          <p:nvPr>
            <p:ph type="sldNum" sz="quarter" idx="2"/>
          </p:nvPr>
        </p:nvSpPr>
        <p:spPr>
          <a:xfrm>
            <a:off x="8737600" y="6356350"/>
            <a:ext cx="2844800" cy="368300"/>
          </a:xfrm>
          <a:prstGeom prst="rect">
            <a:avLst/>
          </a:prstGeom>
        </p:spPr>
        <p:txBody>
          <a:bodyPr wrap="square" lIns="0" tIns="0" rIns="0" bIns="0" anchor="t">
            <a:normAutofit fontScale="100000" lnSpcReduction="0"/>
          </a:bodyPr>
          <a:lstStyle>
            <a:lvl1pPr algn="ctr" defTabSz="412750">
              <a:defRPr sz="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Header &amp; Footer (Light Version) copy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Group"/>
          <p:cNvGrpSpPr/>
          <p:nvPr/>
        </p:nvGrpSpPr>
        <p:grpSpPr>
          <a:xfrm>
            <a:off x="275008" y="6579294"/>
            <a:ext cx="869913" cy="198658"/>
            <a:chOff x="0" y="0"/>
            <a:chExt cx="869912" cy="198657"/>
          </a:xfrm>
        </p:grpSpPr>
        <p:grpSp>
          <p:nvGrpSpPr>
            <p:cNvPr id="231" name="Group"/>
            <p:cNvGrpSpPr/>
            <p:nvPr/>
          </p:nvGrpSpPr>
          <p:grpSpPr>
            <a:xfrm>
              <a:off x="-1" y="8488"/>
              <a:ext cx="189367" cy="137899"/>
              <a:chOff x="0" y="0"/>
              <a:chExt cx="189365" cy="137898"/>
            </a:xfrm>
          </p:grpSpPr>
          <p:sp>
            <p:nvSpPr>
              <p:cNvPr id="229" name="Shape"/>
              <p:cNvSpPr/>
              <p:nvPr/>
            </p:nvSpPr>
            <p:spPr>
              <a:xfrm>
                <a:off x="52600" y="0"/>
                <a:ext cx="136766" cy="852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17316"/>
                    </a:moveTo>
                    <a:cubicBezTo>
                      <a:pt x="21600" y="19682"/>
                      <a:pt x="20404" y="21600"/>
                      <a:pt x="18928" y="21600"/>
                    </a:cubicBezTo>
                    <a:cubicBezTo>
                      <a:pt x="17453" y="21600"/>
                      <a:pt x="16257" y="19682"/>
                      <a:pt x="16257" y="17316"/>
                    </a:cubicBezTo>
                    <a:cubicBezTo>
                      <a:pt x="16257" y="12492"/>
                      <a:pt x="13809" y="8567"/>
                      <a:pt x="10800" y="8567"/>
                    </a:cubicBezTo>
                    <a:cubicBezTo>
                      <a:pt x="7791" y="8567"/>
                      <a:pt x="5343" y="12492"/>
                      <a:pt x="5343" y="17316"/>
                    </a:cubicBezTo>
                    <a:cubicBezTo>
                      <a:pt x="5343" y="19682"/>
                      <a:pt x="4147" y="21600"/>
                      <a:pt x="2672" y="21600"/>
                    </a:cubicBezTo>
                    <a:cubicBezTo>
                      <a:pt x="1197" y="21600"/>
                      <a:pt x="0" y="19682"/>
                      <a:pt x="0" y="17316"/>
                    </a:cubicBezTo>
                    <a:cubicBezTo>
                      <a:pt x="0" y="12691"/>
                      <a:pt x="1123" y="8343"/>
                      <a:pt x="3163" y="5072"/>
                    </a:cubicBezTo>
                    <a:cubicBezTo>
                      <a:pt x="5204" y="1801"/>
                      <a:pt x="7915" y="0"/>
                      <a:pt x="10800" y="0"/>
                    </a:cubicBezTo>
                    <a:cubicBezTo>
                      <a:pt x="13685" y="0"/>
                      <a:pt x="16397" y="1801"/>
                      <a:pt x="18437" y="5072"/>
                    </a:cubicBezTo>
                    <a:cubicBezTo>
                      <a:pt x="20477" y="8343"/>
                      <a:pt x="21600" y="12691"/>
                      <a:pt x="21600" y="17316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228600">
                  <a:defRPr sz="12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230" name="Shape"/>
              <p:cNvSpPr/>
              <p:nvPr/>
            </p:nvSpPr>
            <p:spPr>
              <a:xfrm>
                <a:off x="-1" y="52600"/>
                <a:ext cx="136766" cy="852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003" y="6600"/>
                    </a:moveTo>
                    <a:cubicBezTo>
                      <a:pt x="17003" y="3730"/>
                      <a:pt x="18459" y="1393"/>
                      <a:pt x="20250" y="1393"/>
                    </a:cubicBezTo>
                    <a:cubicBezTo>
                      <a:pt x="20499" y="1393"/>
                      <a:pt x="20740" y="1442"/>
                      <a:pt x="20972" y="1527"/>
                    </a:cubicBezTo>
                    <a:cubicBezTo>
                      <a:pt x="20482" y="594"/>
                      <a:pt x="19749" y="0"/>
                      <a:pt x="18928" y="0"/>
                    </a:cubicBezTo>
                    <a:cubicBezTo>
                      <a:pt x="17453" y="0"/>
                      <a:pt x="16257" y="1918"/>
                      <a:pt x="16257" y="4284"/>
                    </a:cubicBezTo>
                    <a:cubicBezTo>
                      <a:pt x="16257" y="6254"/>
                      <a:pt x="15844" y="8067"/>
                      <a:pt x="15156" y="9532"/>
                    </a:cubicBezTo>
                    <a:cubicBezTo>
                      <a:pt x="16156" y="9547"/>
                      <a:pt x="16966" y="10855"/>
                      <a:pt x="16966" y="12461"/>
                    </a:cubicBezTo>
                    <a:cubicBezTo>
                      <a:pt x="16966" y="14077"/>
                      <a:pt x="16146" y="15392"/>
                      <a:pt x="15138" y="15392"/>
                    </a:cubicBezTo>
                    <a:cubicBezTo>
                      <a:pt x="14130" y="15392"/>
                      <a:pt x="13310" y="14077"/>
                      <a:pt x="13310" y="12461"/>
                    </a:cubicBezTo>
                    <a:cubicBezTo>
                      <a:pt x="13310" y="12313"/>
                      <a:pt x="13319" y="12169"/>
                      <a:pt x="13333" y="12027"/>
                    </a:cubicBezTo>
                    <a:cubicBezTo>
                      <a:pt x="12575" y="12667"/>
                      <a:pt x="11714" y="13033"/>
                      <a:pt x="10800" y="13033"/>
                    </a:cubicBezTo>
                    <a:cubicBezTo>
                      <a:pt x="9907" y="13033"/>
                      <a:pt x="9065" y="12681"/>
                      <a:pt x="8321" y="12068"/>
                    </a:cubicBezTo>
                    <a:cubicBezTo>
                      <a:pt x="8331" y="12197"/>
                      <a:pt x="8339" y="12327"/>
                      <a:pt x="8339" y="12461"/>
                    </a:cubicBezTo>
                    <a:cubicBezTo>
                      <a:pt x="8339" y="14077"/>
                      <a:pt x="7519" y="15392"/>
                      <a:pt x="6511" y="15392"/>
                    </a:cubicBezTo>
                    <a:cubicBezTo>
                      <a:pt x="5503" y="15392"/>
                      <a:pt x="4683" y="14077"/>
                      <a:pt x="4683" y="12461"/>
                    </a:cubicBezTo>
                    <a:cubicBezTo>
                      <a:pt x="4683" y="10880"/>
                      <a:pt x="5468" y="9591"/>
                      <a:pt x="6446" y="9535"/>
                    </a:cubicBezTo>
                    <a:cubicBezTo>
                      <a:pt x="5757" y="8071"/>
                      <a:pt x="5343" y="6255"/>
                      <a:pt x="5343" y="4284"/>
                    </a:cubicBezTo>
                    <a:cubicBezTo>
                      <a:pt x="5343" y="1918"/>
                      <a:pt x="4147" y="0"/>
                      <a:pt x="2671" y="0"/>
                    </a:cubicBezTo>
                    <a:cubicBezTo>
                      <a:pt x="1843" y="0"/>
                      <a:pt x="1103" y="605"/>
                      <a:pt x="613" y="1554"/>
                    </a:cubicBezTo>
                    <a:cubicBezTo>
                      <a:pt x="865" y="1453"/>
                      <a:pt x="1127" y="1393"/>
                      <a:pt x="1399" y="1393"/>
                    </a:cubicBezTo>
                    <a:cubicBezTo>
                      <a:pt x="3190" y="1393"/>
                      <a:pt x="4646" y="3730"/>
                      <a:pt x="4646" y="6600"/>
                    </a:cubicBezTo>
                    <a:cubicBezTo>
                      <a:pt x="4646" y="9472"/>
                      <a:pt x="3190" y="11808"/>
                      <a:pt x="1399" y="11808"/>
                    </a:cubicBezTo>
                    <a:cubicBezTo>
                      <a:pt x="1284" y="11808"/>
                      <a:pt x="1171" y="11799"/>
                      <a:pt x="1060" y="11780"/>
                    </a:cubicBezTo>
                    <a:cubicBezTo>
                      <a:pt x="1581" y="13519"/>
                      <a:pt x="2287" y="15123"/>
                      <a:pt x="3163" y="16528"/>
                    </a:cubicBezTo>
                    <a:cubicBezTo>
                      <a:pt x="4357" y="18443"/>
                      <a:pt x="5783" y="19849"/>
                      <a:pt x="7337" y="20690"/>
                    </a:cubicBezTo>
                    <a:cubicBezTo>
                      <a:pt x="7583" y="17880"/>
                      <a:pt x="9088" y="15708"/>
                      <a:pt x="10908" y="15708"/>
                    </a:cubicBezTo>
                    <a:cubicBezTo>
                      <a:pt x="12703" y="15708"/>
                      <a:pt x="14192" y="17823"/>
                      <a:pt x="14467" y="20580"/>
                    </a:cubicBezTo>
                    <a:cubicBezTo>
                      <a:pt x="15943" y="19728"/>
                      <a:pt x="17295" y="18359"/>
                      <a:pt x="18437" y="16528"/>
                    </a:cubicBezTo>
                    <a:cubicBezTo>
                      <a:pt x="19312" y="15125"/>
                      <a:pt x="20017" y="13522"/>
                      <a:pt x="20539" y="11785"/>
                    </a:cubicBezTo>
                    <a:cubicBezTo>
                      <a:pt x="20444" y="11799"/>
                      <a:pt x="20348" y="11808"/>
                      <a:pt x="20250" y="11808"/>
                    </a:cubicBezTo>
                    <a:cubicBezTo>
                      <a:pt x="18459" y="11808"/>
                      <a:pt x="17003" y="9472"/>
                      <a:pt x="17003" y="6600"/>
                    </a:cubicBezTo>
                    <a:close/>
                    <a:moveTo>
                      <a:pt x="21563" y="3598"/>
                    </a:moveTo>
                    <a:cubicBezTo>
                      <a:pt x="21191" y="3178"/>
                      <a:pt x="20738" y="2930"/>
                      <a:pt x="20250" y="2930"/>
                    </a:cubicBezTo>
                    <a:cubicBezTo>
                      <a:pt x="18988" y="2930"/>
                      <a:pt x="17961" y="4577"/>
                      <a:pt x="17961" y="6600"/>
                    </a:cubicBezTo>
                    <a:cubicBezTo>
                      <a:pt x="17961" y="8625"/>
                      <a:pt x="18988" y="10271"/>
                      <a:pt x="20250" y="10271"/>
                    </a:cubicBezTo>
                    <a:cubicBezTo>
                      <a:pt x="20507" y="10271"/>
                      <a:pt x="20753" y="10200"/>
                      <a:pt x="20983" y="10075"/>
                    </a:cubicBezTo>
                    <a:cubicBezTo>
                      <a:pt x="21388" y="8239"/>
                      <a:pt x="21600" y="6288"/>
                      <a:pt x="21600" y="4284"/>
                    </a:cubicBezTo>
                    <a:cubicBezTo>
                      <a:pt x="21600" y="4049"/>
                      <a:pt x="21585" y="3822"/>
                      <a:pt x="21563" y="3598"/>
                    </a:cubicBezTo>
                    <a:close/>
                    <a:moveTo>
                      <a:pt x="3688" y="6600"/>
                    </a:moveTo>
                    <a:cubicBezTo>
                      <a:pt x="3688" y="4577"/>
                      <a:pt x="2661" y="2930"/>
                      <a:pt x="1399" y="2930"/>
                    </a:cubicBezTo>
                    <a:cubicBezTo>
                      <a:pt x="886" y="2930"/>
                      <a:pt x="413" y="3205"/>
                      <a:pt x="31" y="3664"/>
                    </a:cubicBezTo>
                    <a:cubicBezTo>
                      <a:pt x="13" y="3867"/>
                      <a:pt x="0" y="4073"/>
                      <a:pt x="0" y="4284"/>
                    </a:cubicBezTo>
                    <a:cubicBezTo>
                      <a:pt x="0" y="6276"/>
                      <a:pt x="210" y="8216"/>
                      <a:pt x="610" y="10042"/>
                    </a:cubicBezTo>
                    <a:cubicBezTo>
                      <a:pt x="856" y="10188"/>
                      <a:pt x="1121" y="10271"/>
                      <a:pt x="1399" y="10271"/>
                    </a:cubicBezTo>
                    <a:cubicBezTo>
                      <a:pt x="2661" y="10271"/>
                      <a:pt x="3688" y="8625"/>
                      <a:pt x="3688" y="6600"/>
                    </a:cubicBezTo>
                    <a:close/>
                    <a:moveTo>
                      <a:pt x="5642" y="12461"/>
                    </a:moveTo>
                    <a:cubicBezTo>
                      <a:pt x="5642" y="13229"/>
                      <a:pt x="6032" y="13855"/>
                      <a:pt x="6511" y="13855"/>
                    </a:cubicBezTo>
                    <a:cubicBezTo>
                      <a:pt x="6991" y="13855"/>
                      <a:pt x="7380" y="13229"/>
                      <a:pt x="7380" y="12461"/>
                    </a:cubicBezTo>
                    <a:cubicBezTo>
                      <a:pt x="7380" y="11693"/>
                      <a:pt x="6991" y="11067"/>
                      <a:pt x="6511" y="11067"/>
                    </a:cubicBezTo>
                    <a:cubicBezTo>
                      <a:pt x="6032" y="11067"/>
                      <a:pt x="5642" y="11693"/>
                      <a:pt x="5642" y="12461"/>
                    </a:cubicBezTo>
                    <a:close/>
                    <a:moveTo>
                      <a:pt x="15138" y="13855"/>
                    </a:moveTo>
                    <a:cubicBezTo>
                      <a:pt x="15617" y="13855"/>
                      <a:pt x="16007" y="13229"/>
                      <a:pt x="16007" y="12461"/>
                    </a:cubicBezTo>
                    <a:cubicBezTo>
                      <a:pt x="16007" y="11693"/>
                      <a:pt x="15617" y="11067"/>
                      <a:pt x="15138" y="11067"/>
                    </a:cubicBezTo>
                    <a:cubicBezTo>
                      <a:pt x="14659" y="11067"/>
                      <a:pt x="14269" y="11693"/>
                      <a:pt x="14269" y="12461"/>
                    </a:cubicBezTo>
                    <a:cubicBezTo>
                      <a:pt x="14269" y="13229"/>
                      <a:pt x="14659" y="13855"/>
                      <a:pt x="15138" y="13855"/>
                    </a:cubicBezTo>
                    <a:close/>
                    <a:moveTo>
                      <a:pt x="10908" y="17245"/>
                    </a:moveTo>
                    <a:cubicBezTo>
                      <a:pt x="9525" y="17245"/>
                      <a:pt x="8387" y="18952"/>
                      <a:pt x="8268" y="21121"/>
                    </a:cubicBezTo>
                    <a:cubicBezTo>
                      <a:pt x="9088" y="21435"/>
                      <a:pt x="9936" y="21600"/>
                      <a:pt x="10800" y="21600"/>
                    </a:cubicBezTo>
                    <a:cubicBezTo>
                      <a:pt x="11738" y="21600"/>
                      <a:pt x="12658" y="21406"/>
                      <a:pt x="13542" y="21036"/>
                    </a:cubicBezTo>
                    <a:cubicBezTo>
                      <a:pt x="13399" y="18908"/>
                      <a:pt x="12273" y="17245"/>
                      <a:pt x="10908" y="172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228600">
                  <a:defRPr sz="12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</p:grpSp>
        <p:grpSp>
          <p:nvGrpSpPr>
            <p:cNvPr id="235" name="Group"/>
            <p:cNvGrpSpPr/>
            <p:nvPr/>
          </p:nvGrpSpPr>
          <p:grpSpPr>
            <a:xfrm>
              <a:off x="225745" y="-1"/>
              <a:ext cx="644168" cy="198659"/>
              <a:chOff x="0" y="0"/>
              <a:chExt cx="644166" cy="198657"/>
            </a:xfrm>
          </p:grpSpPr>
          <p:sp>
            <p:nvSpPr>
              <p:cNvPr id="232" name="Shape"/>
              <p:cNvSpPr/>
              <p:nvPr/>
            </p:nvSpPr>
            <p:spPr>
              <a:xfrm>
                <a:off x="-1" y="-1"/>
                <a:ext cx="644168" cy="133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709" y="0"/>
                    </a:moveTo>
                    <a:cubicBezTo>
                      <a:pt x="11534" y="0"/>
                      <a:pt x="11413" y="501"/>
                      <a:pt x="11413" y="1340"/>
                    </a:cubicBezTo>
                    <a:cubicBezTo>
                      <a:pt x="11413" y="2179"/>
                      <a:pt x="11534" y="2681"/>
                      <a:pt x="11709" y="2681"/>
                    </a:cubicBezTo>
                    <a:lnTo>
                      <a:pt x="12014" y="2681"/>
                    </a:lnTo>
                    <a:lnTo>
                      <a:pt x="12014" y="18319"/>
                    </a:lnTo>
                    <a:lnTo>
                      <a:pt x="11709" y="18319"/>
                    </a:lnTo>
                    <a:cubicBezTo>
                      <a:pt x="11534" y="18319"/>
                      <a:pt x="11413" y="18820"/>
                      <a:pt x="11413" y="19659"/>
                    </a:cubicBezTo>
                    <a:cubicBezTo>
                      <a:pt x="11413" y="20498"/>
                      <a:pt x="11534" y="21000"/>
                      <a:pt x="11709" y="21000"/>
                    </a:cubicBezTo>
                    <a:lnTo>
                      <a:pt x="12960" y="21000"/>
                    </a:lnTo>
                    <a:cubicBezTo>
                      <a:pt x="13134" y="21000"/>
                      <a:pt x="13256" y="20498"/>
                      <a:pt x="13256" y="19659"/>
                    </a:cubicBezTo>
                    <a:cubicBezTo>
                      <a:pt x="13256" y="18820"/>
                      <a:pt x="13134" y="18319"/>
                      <a:pt x="12960" y="18319"/>
                    </a:cubicBezTo>
                    <a:lnTo>
                      <a:pt x="12571" y="18319"/>
                    </a:lnTo>
                    <a:lnTo>
                      <a:pt x="12571" y="2681"/>
                    </a:lnTo>
                    <a:lnTo>
                      <a:pt x="13613" y="2681"/>
                    </a:lnTo>
                    <a:cubicBezTo>
                      <a:pt x="13871" y="2681"/>
                      <a:pt x="14055" y="3073"/>
                      <a:pt x="14179" y="3686"/>
                    </a:cubicBezTo>
                    <a:cubicBezTo>
                      <a:pt x="14303" y="4297"/>
                      <a:pt x="14368" y="5355"/>
                      <a:pt x="14368" y="6730"/>
                    </a:cubicBezTo>
                    <a:cubicBezTo>
                      <a:pt x="14368" y="8105"/>
                      <a:pt x="14303" y="9163"/>
                      <a:pt x="14179" y="9774"/>
                    </a:cubicBezTo>
                    <a:cubicBezTo>
                      <a:pt x="14055" y="10387"/>
                      <a:pt x="13871" y="10723"/>
                      <a:pt x="13613" y="10723"/>
                    </a:cubicBezTo>
                    <a:lnTo>
                      <a:pt x="13123" y="10723"/>
                    </a:lnTo>
                    <a:cubicBezTo>
                      <a:pt x="12948" y="10723"/>
                      <a:pt x="12826" y="11225"/>
                      <a:pt x="12826" y="12064"/>
                    </a:cubicBezTo>
                    <a:cubicBezTo>
                      <a:pt x="12826" y="12903"/>
                      <a:pt x="12948" y="13404"/>
                      <a:pt x="13123" y="13404"/>
                    </a:cubicBezTo>
                    <a:lnTo>
                      <a:pt x="13613" y="13404"/>
                    </a:lnTo>
                    <a:cubicBezTo>
                      <a:pt x="14043" y="13404"/>
                      <a:pt x="14378" y="12863"/>
                      <a:pt x="14612" y="11673"/>
                    </a:cubicBezTo>
                    <a:cubicBezTo>
                      <a:pt x="14842" y="10498"/>
                      <a:pt x="14960" y="8860"/>
                      <a:pt x="14960" y="6744"/>
                    </a:cubicBezTo>
                    <a:cubicBezTo>
                      <a:pt x="14960" y="4628"/>
                      <a:pt x="14842" y="2962"/>
                      <a:pt x="14612" y="1787"/>
                    </a:cubicBezTo>
                    <a:cubicBezTo>
                      <a:pt x="14378" y="597"/>
                      <a:pt x="14043" y="0"/>
                      <a:pt x="13613" y="0"/>
                    </a:cubicBezTo>
                    <a:lnTo>
                      <a:pt x="11709" y="0"/>
                    </a:lnTo>
                    <a:close/>
                    <a:moveTo>
                      <a:pt x="84" y="2052"/>
                    </a:moveTo>
                    <a:cubicBezTo>
                      <a:pt x="27" y="2052"/>
                      <a:pt x="0" y="2199"/>
                      <a:pt x="0" y="2471"/>
                    </a:cubicBezTo>
                    <a:cubicBezTo>
                      <a:pt x="0" y="2746"/>
                      <a:pt x="27" y="2876"/>
                      <a:pt x="84" y="2876"/>
                    </a:cubicBezTo>
                    <a:lnTo>
                      <a:pt x="482" y="2876"/>
                    </a:lnTo>
                    <a:cubicBezTo>
                      <a:pt x="539" y="2876"/>
                      <a:pt x="569" y="3009"/>
                      <a:pt x="569" y="3281"/>
                    </a:cubicBezTo>
                    <a:lnTo>
                      <a:pt x="569" y="19952"/>
                    </a:lnTo>
                    <a:cubicBezTo>
                      <a:pt x="569" y="20226"/>
                      <a:pt x="539" y="20357"/>
                      <a:pt x="482" y="20357"/>
                    </a:cubicBezTo>
                    <a:lnTo>
                      <a:pt x="84" y="20357"/>
                    </a:lnTo>
                    <a:cubicBezTo>
                      <a:pt x="27" y="20357"/>
                      <a:pt x="0" y="20490"/>
                      <a:pt x="0" y="20762"/>
                    </a:cubicBezTo>
                    <a:cubicBezTo>
                      <a:pt x="0" y="21036"/>
                      <a:pt x="27" y="21181"/>
                      <a:pt x="84" y="21181"/>
                    </a:cubicBezTo>
                    <a:lnTo>
                      <a:pt x="1335" y="21181"/>
                    </a:lnTo>
                    <a:cubicBezTo>
                      <a:pt x="1393" y="21181"/>
                      <a:pt x="1420" y="21036"/>
                      <a:pt x="1420" y="20762"/>
                    </a:cubicBezTo>
                    <a:cubicBezTo>
                      <a:pt x="1420" y="20490"/>
                      <a:pt x="1393" y="20357"/>
                      <a:pt x="1335" y="20357"/>
                    </a:cubicBezTo>
                    <a:lnTo>
                      <a:pt x="825" y="20357"/>
                    </a:lnTo>
                    <a:cubicBezTo>
                      <a:pt x="768" y="20357"/>
                      <a:pt x="737" y="20226"/>
                      <a:pt x="737" y="19952"/>
                    </a:cubicBezTo>
                    <a:lnTo>
                      <a:pt x="737" y="3965"/>
                    </a:lnTo>
                    <a:cubicBezTo>
                      <a:pt x="737" y="3820"/>
                      <a:pt x="744" y="3750"/>
                      <a:pt x="755" y="3742"/>
                    </a:cubicBezTo>
                    <a:cubicBezTo>
                      <a:pt x="766" y="3733"/>
                      <a:pt x="776" y="3753"/>
                      <a:pt x="784" y="3826"/>
                    </a:cubicBezTo>
                    <a:lnTo>
                      <a:pt x="2375" y="20762"/>
                    </a:lnTo>
                    <a:cubicBezTo>
                      <a:pt x="2401" y="21036"/>
                      <a:pt x="2443" y="21181"/>
                      <a:pt x="2500" y="21181"/>
                    </a:cubicBezTo>
                    <a:cubicBezTo>
                      <a:pt x="2557" y="21181"/>
                      <a:pt x="2598" y="21036"/>
                      <a:pt x="2625" y="20762"/>
                    </a:cubicBezTo>
                    <a:lnTo>
                      <a:pt x="4215" y="3826"/>
                    </a:lnTo>
                    <a:cubicBezTo>
                      <a:pt x="4223" y="3753"/>
                      <a:pt x="4233" y="3733"/>
                      <a:pt x="4245" y="3742"/>
                    </a:cubicBezTo>
                    <a:cubicBezTo>
                      <a:pt x="4256" y="3750"/>
                      <a:pt x="4259" y="3820"/>
                      <a:pt x="4259" y="3965"/>
                    </a:cubicBezTo>
                    <a:lnTo>
                      <a:pt x="4259" y="19952"/>
                    </a:lnTo>
                    <a:cubicBezTo>
                      <a:pt x="4259" y="20226"/>
                      <a:pt x="4231" y="20357"/>
                      <a:pt x="4175" y="20357"/>
                    </a:cubicBezTo>
                    <a:lnTo>
                      <a:pt x="3664" y="20357"/>
                    </a:lnTo>
                    <a:cubicBezTo>
                      <a:pt x="3607" y="20357"/>
                      <a:pt x="3580" y="20490"/>
                      <a:pt x="3580" y="20762"/>
                    </a:cubicBezTo>
                    <a:cubicBezTo>
                      <a:pt x="3580" y="21036"/>
                      <a:pt x="3607" y="21181"/>
                      <a:pt x="3664" y="21181"/>
                    </a:cubicBezTo>
                    <a:lnTo>
                      <a:pt x="4912" y="21181"/>
                    </a:lnTo>
                    <a:cubicBezTo>
                      <a:pt x="4969" y="21181"/>
                      <a:pt x="4999" y="21036"/>
                      <a:pt x="4999" y="20762"/>
                    </a:cubicBezTo>
                    <a:cubicBezTo>
                      <a:pt x="4999" y="20490"/>
                      <a:pt x="4969" y="20357"/>
                      <a:pt x="4912" y="20357"/>
                    </a:cubicBezTo>
                    <a:lnTo>
                      <a:pt x="4517" y="20357"/>
                    </a:lnTo>
                    <a:cubicBezTo>
                      <a:pt x="4460" y="20357"/>
                      <a:pt x="4430" y="20226"/>
                      <a:pt x="4430" y="19952"/>
                    </a:cubicBezTo>
                    <a:lnTo>
                      <a:pt x="4430" y="3281"/>
                    </a:lnTo>
                    <a:cubicBezTo>
                      <a:pt x="4430" y="3009"/>
                      <a:pt x="4460" y="2876"/>
                      <a:pt x="4517" y="2876"/>
                    </a:cubicBezTo>
                    <a:lnTo>
                      <a:pt x="4912" y="2876"/>
                    </a:lnTo>
                    <a:cubicBezTo>
                      <a:pt x="4969" y="2876"/>
                      <a:pt x="4999" y="2746"/>
                      <a:pt x="4999" y="2471"/>
                    </a:cubicBezTo>
                    <a:cubicBezTo>
                      <a:pt x="4999" y="2199"/>
                      <a:pt x="4969" y="2052"/>
                      <a:pt x="4912" y="2052"/>
                    </a:cubicBezTo>
                    <a:lnTo>
                      <a:pt x="4288" y="2052"/>
                    </a:lnTo>
                    <a:cubicBezTo>
                      <a:pt x="4246" y="2052"/>
                      <a:pt x="4216" y="2090"/>
                      <a:pt x="4195" y="2164"/>
                    </a:cubicBezTo>
                    <a:cubicBezTo>
                      <a:pt x="4174" y="2235"/>
                      <a:pt x="4157" y="2344"/>
                      <a:pt x="4146" y="2471"/>
                    </a:cubicBezTo>
                    <a:lnTo>
                      <a:pt x="2555" y="19408"/>
                    </a:lnTo>
                    <a:cubicBezTo>
                      <a:pt x="2517" y="19790"/>
                      <a:pt x="2479" y="19790"/>
                      <a:pt x="2442" y="19408"/>
                    </a:cubicBezTo>
                    <a:lnTo>
                      <a:pt x="851" y="2471"/>
                    </a:lnTo>
                    <a:cubicBezTo>
                      <a:pt x="839" y="2344"/>
                      <a:pt x="825" y="2235"/>
                      <a:pt x="804" y="2164"/>
                    </a:cubicBezTo>
                    <a:cubicBezTo>
                      <a:pt x="783" y="2090"/>
                      <a:pt x="753" y="2052"/>
                      <a:pt x="711" y="2052"/>
                    </a:cubicBezTo>
                    <a:lnTo>
                      <a:pt x="84" y="2052"/>
                    </a:lnTo>
                    <a:close/>
                    <a:moveTo>
                      <a:pt x="17277" y="5222"/>
                    </a:moveTo>
                    <a:cubicBezTo>
                      <a:pt x="17138" y="5222"/>
                      <a:pt x="17008" y="5330"/>
                      <a:pt x="16885" y="5557"/>
                    </a:cubicBezTo>
                    <a:cubicBezTo>
                      <a:pt x="16772" y="5765"/>
                      <a:pt x="16666" y="6030"/>
                      <a:pt x="16575" y="6325"/>
                    </a:cubicBezTo>
                    <a:cubicBezTo>
                      <a:pt x="16535" y="6450"/>
                      <a:pt x="16500" y="6511"/>
                      <a:pt x="16464" y="6646"/>
                    </a:cubicBezTo>
                    <a:cubicBezTo>
                      <a:pt x="16446" y="5920"/>
                      <a:pt x="16331" y="5362"/>
                      <a:pt x="16171" y="5362"/>
                    </a:cubicBezTo>
                    <a:lnTo>
                      <a:pt x="15602" y="5362"/>
                    </a:lnTo>
                    <a:cubicBezTo>
                      <a:pt x="15427" y="5362"/>
                      <a:pt x="15306" y="6087"/>
                      <a:pt x="15306" y="6925"/>
                    </a:cubicBezTo>
                    <a:cubicBezTo>
                      <a:pt x="15306" y="7764"/>
                      <a:pt x="15427" y="8489"/>
                      <a:pt x="15602" y="8489"/>
                    </a:cubicBezTo>
                    <a:lnTo>
                      <a:pt x="15915" y="8489"/>
                    </a:lnTo>
                    <a:lnTo>
                      <a:pt x="15915" y="18319"/>
                    </a:lnTo>
                    <a:lnTo>
                      <a:pt x="15602" y="18319"/>
                    </a:lnTo>
                    <a:cubicBezTo>
                      <a:pt x="15427" y="18319"/>
                      <a:pt x="15306" y="18820"/>
                      <a:pt x="15306" y="19659"/>
                    </a:cubicBezTo>
                    <a:cubicBezTo>
                      <a:pt x="15306" y="20498"/>
                      <a:pt x="15427" y="21000"/>
                      <a:pt x="15602" y="21000"/>
                    </a:cubicBezTo>
                    <a:lnTo>
                      <a:pt x="16795" y="21000"/>
                    </a:lnTo>
                    <a:cubicBezTo>
                      <a:pt x="16970" y="21000"/>
                      <a:pt x="17091" y="20498"/>
                      <a:pt x="17091" y="19659"/>
                    </a:cubicBezTo>
                    <a:cubicBezTo>
                      <a:pt x="17091" y="18820"/>
                      <a:pt x="16970" y="18319"/>
                      <a:pt x="16795" y="18319"/>
                    </a:cubicBezTo>
                    <a:lnTo>
                      <a:pt x="16473" y="18319"/>
                    </a:lnTo>
                    <a:lnTo>
                      <a:pt x="16473" y="11030"/>
                    </a:lnTo>
                    <a:cubicBezTo>
                      <a:pt x="16566" y="10507"/>
                      <a:pt x="16612" y="10028"/>
                      <a:pt x="16694" y="9592"/>
                    </a:cubicBezTo>
                    <a:cubicBezTo>
                      <a:pt x="16767" y="9192"/>
                      <a:pt x="16859" y="8819"/>
                      <a:pt x="16966" y="8489"/>
                    </a:cubicBezTo>
                    <a:cubicBezTo>
                      <a:pt x="17058" y="8210"/>
                      <a:pt x="17161" y="8070"/>
                      <a:pt x="17280" y="8070"/>
                    </a:cubicBezTo>
                    <a:cubicBezTo>
                      <a:pt x="17441" y="8070"/>
                      <a:pt x="17555" y="8252"/>
                      <a:pt x="17634" y="8615"/>
                    </a:cubicBezTo>
                    <a:cubicBezTo>
                      <a:pt x="17712" y="8970"/>
                      <a:pt x="17747" y="9386"/>
                      <a:pt x="17747" y="9927"/>
                    </a:cubicBezTo>
                    <a:cubicBezTo>
                      <a:pt x="17747" y="10766"/>
                      <a:pt x="17869" y="11352"/>
                      <a:pt x="18044" y="11352"/>
                    </a:cubicBezTo>
                    <a:cubicBezTo>
                      <a:pt x="18218" y="11352"/>
                      <a:pt x="18343" y="10766"/>
                      <a:pt x="18343" y="9927"/>
                    </a:cubicBezTo>
                    <a:cubicBezTo>
                      <a:pt x="18343" y="9289"/>
                      <a:pt x="18318" y="8677"/>
                      <a:pt x="18270" y="8112"/>
                    </a:cubicBezTo>
                    <a:cubicBezTo>
                      <a:pt x="18221" y="7535"/>
                      <a:pt x="18148" y="7015"/>
                      <a:pt x="18052" y="6576"/>
                    </a:cubicBezTo>
                    <a:cubicBezTo>
                      <a:pt x="17958" y="6147"/>
                      <a:pt x="17845" y="5808"/>
                      <a:pt x="17715" y="5571"/>
                    </a:cubicBezTo>
                    <a:cubicBezTo>
                      <a:pt x="17587" y="5335"/>
                      <a:pt x="17438" y="5222"/>
                      <a:pt x="17277" y="5222"/>
                    </a:cubicBezTo>
                    <a:close/>
                    <a:moveTo>
                      <a:pt x="19997" y="5362"/>
                    </a:moveTo>
                    <a:cubicBezTo>
                      <a:pt x="19767" y="5362"/>
                      <a:pt x="19548" y="5565"/>
                      <a:pt x="19350" y="5962"/>
                    </a:cubicBezTo>
                    <a:cubicBezTo>
                      <a:pt x="19151" y="6362"/>
                      <a:pt x="18980" y="6931"/>
                      <a:pt x="18839" y="7651"/>
                    </a:cubicBezTo>
                    <a:cubicBezTo>
                      <a:pt x="18699" y="8366"/>
                      <a:pt x="18589" y="9238"/>
                      <a:pt x="18511" y="10235"/>
                    </a:cubicBezTo>
                    <a:cubicBezTo>
                      <a:pt x="18434" y="11218"/>
                      <a:pt x="18395" y="12313"/>
                      <a:pt x="18395" y="13488"/>
                    </a:cubicBezTo>
                    <a:cubicBezTo>
                      <a:pt x="18395" y="14662"/>
                      <a:pt x="18434" y="15744"/>
                      <a:pt x="18511" y="16727"/>
                    </a:cubicBezTo>
                    <a:cubicBezTo>
                      <a:pt x="18589" y="17724"/>
                      <a:pt x="18699" y="18597"/>
                      <a:pt x="18839" y="19310"/>
                    </a:cubicBezTo>
                    <a:cubicBezTo>
                      <a:pt x="18980" y="20031"/>
                      <a:pt x="19150" y="20599"/>
                      <a:pt x="19350" y="21000"/>
                    </a:cubicBezTo>
                    <a:cubicBezTo>
                      <a:pt x="19547" y="21396"/>
                      <a:pt x="19765" y="21600"/>
                      <a:pt x="19997" y="21600"/>
                    </a:cubicBezTo>
                    <a:cubicBezTo>
                      <a:pt x="20229" y="21600"/>
                      <a:pt x="20448" y="21396"/>
                      <a:pt x="20645" y="21000"/>
                    </a:cubicBezTo>
                    <a:cubicBezTo>
                      <a:pt x="20845" y="20599"/>
                      <a:pt x="21016" y="20029"/>
                      <a:pt x="21156" y="19310"/>
                    </a:cubicBezTo>
                    <a:cubicBezTo>
                      <a:pt x="21296" y="18595"/>
                      <a:pt x="21406" y="17723"/>
                      <a:pt x="21484" y="16727"/>
                    </a:cubicBezTo>
                    <a:cubicBezTo>
                      <a:pt x="21561" y="15742"/>
                      <a:pt x="21600" y="14661"/>
                      <a:pt x="21600" y="13488"/>
                    </a:cubicBezTo>
                    <a:cubicBezTo>
                      <a:pt x="21600" y="12314"/>
                      <a:pt x="21561" y="11220"/>
                      <a:pt x="21484" y="10235"/>
                    </a:cubicBezTo>
                    <a:cubicBezTo>
                      <a:pt x="21406" y="9238"/>
                      <a:pt x="21296" y="8367"/>
                      <a:pt x="21156" y="7651"/>
                    </a:cubicBezTo>
                    <a:cubicBezTo>
                      <a:pt x="21015" y="6931"/>
                      <a:pt x="20844" y="6363"/>
                      <a:pt x="20645" y="5962"/>
                    </a:cubicBezTo>
                    <a:cubicBezTo>
                      <a:pt x="20447" y="5565"/>
                      <a:pt x="20228" y="5362"/>
                      <a:pt x="19997" y="5362"/>
                    </a:cubicBezTo>
                    <a:close/>
                    <a:moveTo>
                      <a:pt x="6312" y="7247"/>
                    </a:moveTo>
                    <a:cubicBezTo>
                      <a:pt x="6187" y="7247"/>
                      <a:pt x="6067" y="7329"/>
                      <a:pt x="5957" y="7484"/>
                    </a:cubicBezTo>
                    <a:cubicBezTo>
                      <a:pt x="5847" y="7638"/>
                      <a:pt x="5751" y="7829"/>
                      <a:pt x="5664" y="8056"/>
                    </a:cubicBezTo>
                    <a:cubicBezTo>
                      <a:pt x="5577" y="8285"/>
                      <a:pt x="5498" y="8541"/>
                      <a:pt x="5432" y="8824"/>
                    </a:cubicBezTo>
                    <a:cubicBezTo>
                      <a:pt x="5365" y="9106"/>
                      <a:pt x="5314" y="9365"/>
                      <a:pt x="5272" y="9620"/>
                    </a:cubicBezTo>
                    <a:cubicBezTo>
                      <a:pt x="5238" y="9838"/>
                      <a:pt x="5244" y="10029"/>
                      <a:pt x="5290" y="10193"/>
                    </a:cubicBezTo>
                    <a:cubicBezTo>
                      <a:pt x="5335" y="10356"/>
                      <a:pt x="5375" y="10327"/>
                      <a:pt x="5409" y="10109"/>
                    </a:cubicBezTo>
                    <a:cubicBezTo>
                      <a:pt x="5443" y="9891"/>
                      <a:pt x="5487" y="9663"/>
                      <a:pt x="5542" y="9425"/>
                    </a:cubicBezTo>
                    <a:cubicBezTo>
                      <a:pt x="5597" y="9190"/>
                      <a:pt x="5660" y="8983"/>
                      <a:pt x="5734" y="8782"/>
                    </a:cubicBezTo>
                    <a:cubicBezTo>
                      <a:pt x="5808" y="8583"/>
                      <a:pt x="5892" y="8404"/>
                      <a:pt x="5986" y="8266"/>
                    </a:cubicBezTo>
                    <a:cubicBezTo>
                      <a:pt x="6081" y="8129"/>
                      <a:pt x="6190" y="8070"/>
                      <a:pt x="6312" y="8070"/>
                    </a:cubicBezTo>
                    <a:cubicBezTo>
                      <a:pt x="6448" y="8070"/>
                      <a:pt x="6570" y="8159"/>
                      <a:pt x="6680" y="8350"/>
                    </a:cubicBezTo>
                    <a:cubicBezTo>
                      <a:pt x="6790" y="8540"/>
                      <a:pt x="6883" y="8807"/>
                      <a:pt x="6959" y="9145"/>
                    </a:cubicBezTo>
                    <a:cubicBezTo>
                      <a:pt x="7035" y="9481"/>
                      <a:pt x="7091" y="9871"/>
                      <a:pt x="7133" y="10318"/>
                    </a:cubicBezTo>
                    <a:cubicBezTo>
                      <a:pt x="7175" y="10766"/>
                      <a:pt x="7197" y="11247"/>
                      <a:pt x="7197" y="11756"/>
                    </a:cubicBezTo>
                    <a:lnTo>
                      <a:pt x="7197" y="16950"/>
                    </a:lnTo>
                    <a:cubicBezTo>
                      <a:pt x="7118" y="17642"/>
                      <a:pt x="7021" y="18263"/>
                      <a:pt x="6907" y="18807"/>
                    </a:cubicBezTo>
                    <a:cubicBezTo>
                      <a:pt x="6808" y="19282"/>
                      <a:pt x="6690" y="19705"/>
                      <a:pt x="6550" y="20078"/>
                    </a:cubicBezTo>
                    <a:cubicBezTo>
                      <a:pt x="6410" y="20451"/>
                      <a:pt x="6248" y="20637"/>
                      <a:pt x="6062" y="20637"/>
                    </a:cubicBezTo>
                    <a:cubicBezTo>
                      <a:pt x="5778" y="20637"/>
                      <a:pt x="5565" y="20296"/>
                      <a:pt x="5423" y="19631"/>
                    </a:cubicBezTo>
                    <a:cubicBezTo>
                      <a:pt x="5281" y="18966"/>
                      <a:pt x="5208" y="18115"/>
                      <a:pt x="5208" y="17076"/>
                    </a:cubicBezTo>
                    <a:cubicBezTo>
                      <a:pt x="5208" y="16567"/>
                      <a:pt x="5227" y="16102"/>
                      <a:pt x="5264" y="15666"/>
                    </a:cubicBezTo>
                    <a:cubicBezTo>
                      <a:pt x="5299" y="15230"/>
                      <a:pt x="5355" y="14844"/>
                      <a:pt x="5435" y="14535"/>
                    </a:cubicBezTo>
                    <a:cubicBezTo>
                      <a:pt x="5514" y="14224"/>
                      <a:pt x="5615" y="13990"/>
                      <a:pt x="5737" y="13809"/>
                    </a:cubicBezTo>
                    <a:cubicBezTo>
                      <a:pt x="5858" y="13628"/>
                      <a:pt x="6005" y="13530"/>
                      <a:pt x="6175" y="13530"/>
                    </a:cubicBezTo>
                    <a:lnTo>
                      <a:pt x="6770" y="13530"/>
                    </a:lnTo>
                    <a:cubicBezTo>
                      <a:pt x="6827" y="13530"/>
                      <a:pt x="6857" y="13398"/>
                      <a:pt x="6857" y="13125"/>
                    </a:cubicBezTo>
                    <a:cubicBezTo>
                      <a:pt x="6857" y="12852"/>
                      <a:pt x="6827" y="12706"/>
                      <a:pt x="6770" y="12706"/>
                    </a:cubicBezTo>
                    <a:lnTo>
                      <a:pt x="6175" y="12706"/>
                    </a:lnTo>
                    <a:cubicBezTo>
                      <a:pt x="5990" y="12706"/>
                      <a:pt x="5825" y="12828"/>
                      <a:pt x="5685" y="13055"/>
                    </a:cubicBezTo>
                    <a:cubicBezTo>
                      <a:pt x="5544" y="13284"/>
                      <a:pt x="5427" y="13585"/>
                      <a:pt x="5330" y="13976"/>
                    </a:cubicBezTo>
                    <a:cubicBezTo>
                      <a:pt x="5234" y="14369"/>
                      <a:pt x="5162" y="14831"/>
                      <a:pt x="5113" y="15359"/>
                    </a:cubicBezTo>
                    <a:cubicBezTo>
                      <a:pt x="5063" y="15886"/>
                      <a:pt x="5037" y="16457"/>
                      <a:pt x="5037" y="17076"/>
                    </a:cubicBezTo>
                    <a:cubicBezTo>
                      <a:pt x="5037" y="17696"/>
                      <a:pt x="5059" y="18280"/>
                      <a:pt x="5101" y="18807"/>
                    </a:cubicBezTo>
                    <a:cubicBezTo>
                      <a:pt x="5143" y="19336"/>
                      <a:pt x="5204" y="19784"/>
                      <a:pt x="5290" y="20176"/>
                    </a:cubicBezTo>
                    <a:cubicBezTo>
                      <a:pt x="5375" y="20567"/>
                      <a:pt x="5483" y="20882"/>
                      <a:pt x="5612" y="21111"/>
                    </a:cubicBezTo>
                    <a:cubicBezTo>
                      <a:pt x="5741" y="21339"/>
                      <a:pt x="5892" y="21446"/>
                      <a:pt x="6062" y="21446"/>
                    </a:cubicBezTo>
                    <a:cubicBezTo>
                      <a:pt x="6198" y="21446"/>
                      <a:pt x="6322" y="21363"/>
                      <a:pt x="6434" y="21181"/>
                    </a:cubicBezTo>
                    <a:cubicBezTo>
                      <a:pt x="6545" y="21000"/>
                      <a:pt x="6646" y="20781"/>
                      <a:pt x="6735" y="20525"/>
                    </a:cubicBezTo>
                    <a:cubicBezTo>
                      <a:pt x="6824" y="20271"/>
                      <a:pt x="6899" y="19997"/>
                      <a:pt x="6962" y="19715"/>
                    </a:cubicBezTo>
                    <a:cubicBezTo>
                      <a:pt x="7024" y="19434"/>
                      <a:pt x="7073" y="19181"/>
                      <a:pt x="7107" y="18961"/>
                    </a:cubicBezTo>
                    <a:cubicBezTo>
                      <a:pt x="7122" y="18871"/>
                      <a:pt x="7134" y="18831"/>
                      <a:pt x="7145" y="18821"/>
                    </a:cubicBezTo>
                    <a:cubicBezTo>
                      <a:pt x="7156" y="18812"/>
                      <a:pt x="7166" y="18826"/>
                      <a:pt x="7174" y="18863"/>
                    </a:cubicBezTo>
                    <a:cubicBezTo>
                      <a:pt x="7181" y="18900"/>
                      <a:pt x="7187" y="18944"/>
                      <a:pt x="7191" y="19017"/>
                    </a:cubicBezTo>
                    <a:cubicBezTo>
                      <a:pt x="7195" y="19089"/>
                      <a:pt x="7197" y="19166"/>
                      <a:pt x="7197" y="19240"/>
                    </a:cubicBezTo>
                    <a:lnTo>
                      <a:pt x="7197" y="20762"/>
                    </a:lnTo>
                    <a:cubicBezTo>
                      <a:pt x="7197" y="21036"/>
                      <a:pt x="7224" y="21181"/>
                      <a:pt x="7281" y="21181"/>
                    </a:cubicBezTo>
                    <a:lnTo>
                      <a:pt x="7850" y="21181"/>
                    </a:lnTo>
                    <a:cubicBezTo>
                      <a:pt x="7907" y="21181"/>
                      <a:pt x="7935" y="21036"/>
                      <a:pt x="7935" y="20762"/>
                    </a:cubicBezTo>
                    <a:cubicBezTo>
                      <a:pt x="7935" y="20490"/>
                      <a:pt x="7907" y="20357"/>
                      <a:pt x="7850" y="20357"/>
                    </a:cubicBezTo>
                    <a:lnTo>
                      <a:pt x="7453" y="20357"/>
                    </a:lnTo>
                    <a:cubicBezTo>
                      <a:pt x="7396" y="20357"/>
                      <a:pt x="7368" y="20226"/>
                      <a:pt x="7368" y="19952"/>
                    </a:cubicBezTo>
                    <a:lnTo>
                      <a:pt x="7368" y="11756"/>
                    </a:lnTo>
                    <a:cubicBezTo>
                      <a:pt x="7368" y="11136"/>
                      <a:pt x="7342" y="10558"/>
                      <a:pt x="7293" y="10011"/>
                    </a:cubicBezTo>
                    <a:cubicBezTo>
                      <a:pt x="7244" y="9465"/>
                      <a:pt x="7175" y="8983"/>
                      <a:pt x="7084" y="8573"/>
                    </a:cubicBezTo>
                    <a:cubicBezTo>
                      <a:pt x="6993" y="8163"/>
                      <a:pt x="6881" y="7833"/>
                      <a:pt x="6750" y="7596"/>
                    </a:cubicBezTo>
                    <a:cubicBezTo>
                      <a:pt x="6619" y="7359"/>
                      <a:pt x="6475" y="7247"/>
                      <a:pt x="6312" y="7247"/>
                    </a:cubicBezTo>
                    <a:close/>
                    <a:moveTo>
                      <a:pt x="20055" y="8042"/>
                    </a:moveTo>
                    <a:cubicBezTo>
                      <a:pt x="20212" y="8042"/>
                      <a:pt x="20353" y="8172"/>
                      <a:pt x="20476" y="8419"/>
                    </a:cubicBezTo>
                    <a:cubicBezTo>
                      <a:pt x="20599" y="8666"/>
                      <a:pt x="20701" y="8997"/>
                      <a:pt x="20787" y="9439"/>
                    </a:cubicBezTo>
                    <a:cubicBezTo>
                      <a:pt x="20873" y="9884"/>
                      <a:pt x="20942" y="10433"/>
                      <a:pt x="20990" y="11072"/>
                    </a:cubicBezTo>
                    <a:cubicBezTo>
                      <a:pt x="21040" y="11734"/>
                      <a:pt x="21066" y="12484"/>
                      <a:pt x="21066" y="13306"/>
                    </a:cubicBezTo>
                    <a:cubicBezTo>
                      <a:pt x="21066" y="14146"/>
                      <a:pt x="21040" y="14909"/>
                      <a:pt x="20990" y="15568"/>
                    </a:cubicBezTo>
                    <a:cubicBezTo>
                      <a:pt x="20942" y="16209"/>
                      <a:pt x="20873" y="16758"/>
                      <a:pt x="20787" y="17202"/>
                    </a:cubicBezTo>
                    <a:cubicBezTo>
                      <a:pt x="20702" y="17638"/>
                      <a:pt x="20599" y="17989"/>
                      <a:pt x="20479" y="18221"/>
                    </a:cubicBezTo>
                    <a:cubicBezTo>
                      <a:pt x="20356" y="18462"/>
                      <a:pt x="20213" y="18584"/>
                      <a:pt x="20055" y="18584"/>
                    </a:cubicBezTo>
                    <a:cubicBezTo>
                      <a:pt x="19898" y="18584"/>
                      <a:pt x="19755" y="18462"/>
                      <a:pt x="19632" y="18221"/>
                    </a:cubicBezTo>
                    <a:cubicBezTo>
                      <a:pt x="19512" y="17989"/>
                      <a:pt x="19409" y="17650"/>
                      <a:pt x="19324" y="17216"/>
                    </a:cubicBezTo>
                    <a:cubicBezTo>
                      <a:pt x="19237" y="16765"/>
                      <a:pt x="19170" y="16221"/>
                      <a:pt x="19121" y="15568"/>
                    </a:cubicBezTo>
                    <a:cubicBezTo>
                      <a:pt x="19071" y="14913"/>
                      <a:pt x="19045" y="14151"/>
                      <a:pt x="19045" y="13306"/>
                    </a:cubicBezTo>
                    <a:cubicBezTo>
                      <a:pt x="19045" y="12479"/>
                      <a:pt x="19071" y="11729"/>
                      <a:pt x="19121" y="11072"/>
                    </a:cubicBezTo>
                    <a:cubicBezTo>
                      <a:pt x="19170" y="10429"/>
                      <a:pt x="19238" y="9881"/>
                      <a:pt x="19324" y="9439"/>
                    </a:cubicBezTo>
                    <a:cubicBezTo>
                      <a:pt x="19410" y="8995"/>
                      <a:pt x="19511" y="8667"/>
                      <a:pt x="19635" y="8419"/>
                    </a:cubicBezTo>
                    <a:cubicBezTo>
                      <a:pt x="19757" y="8172"/>
                      <a:pt x="19899" y="8042"/>
                      <a:pt x="20055" y="80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228600">
                  <a:defRPr sz="12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233" name="Shape"/>
              <p:cNvSpPr/>
              <p:nvPr/>
            </p:nvSpPr>
            <p:spPr>
              <a:xfrm>
                <a:off x="188400" y="44326"/>
                <a:ext cx="141857" cy="154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61" fill="norm" stroke="1" extrusionOk="0">
                    <a:moveTo>
                      <a:pt x="21213" y="11459"/>
                    </a:moveTo>
                    <a:lnTo>
                      <a:pt x="19665" y="11459"/>
                    </a:lnTo>
                    <a:cubicBezTo>
                      <a:pt x="19526" y="11459"/>
                      <a:pt x="19407" y="11424"/>
                      <a:pt x="19303" y="11353"/>
                    </a:cubicBezTo>
                    <a:cubicBezTo>
                      <a:pt x="19200" y="11282"/>
                      <a:pt x="19106" y="11199"/>
                      <a:pt x="19020" y="11104"/>
                    </a:cubicBezTo>
                    <a:lnTo>
                      <a:pt x="15331" y="6394"/>
                    </a:lnTo>
                    <a:cubicBezTo>
                      <a:pt x="15227" y="6252"/>
                      <a:pt x="15227" y="6110"/>
                      <a:pt x="15331" y="5968"/>
                    </a:cubicBezTo>
                    <a:lnTo>
                      <a:pt x="18242" y="2079"/>
                    </a:lnTo>
                    <a:cubicBezTo>
                      <a:pt x="18311" y="1984"/>
                      <a:pt x="18401" y="1900"/>
                      <a:pt x="18513" y="1829"/>
                    </a:cubicBezTo>
                    <a:cubicBezTo>
                      <a:pt x="18530" y="1818"/>
                      <a:pt x="18584" y="1791"/>
                      <a:pt x="18658" y="1755"/>
                    </a:cubicBezTo>
                    <a:cubicBezTo>
                      <a:pt x="19600" y="1651"/>
                      <a:pt x="20445" y="1251"/>
                      <a:pt x="21072" y="658"/>
                    </a:cubicBezTo>
                    <a:cubicBezTo>
                      <a:pt x="21234" y="505"/>
                      <a:pt x="21230" y="259"/>
                      <a:pt x="21064" y="111"/>
                    </a:cubicBezTo>
                    <a:cubicBezTo>
                      <a:pt x="20896" y="-38"/>
                      <a:pt x="20630" y="-35"/>
                      <a:pt x="20467" y="119"/>
                    </a:cubicBezTo>
                    <a:cubicBezTo>
                      <a:pt x="19916" y="638"/>
                      <a:pt x="19162" y="967"/>
                      <a:pt x="18322" y="1003"/>
                    </a:cubicBezTo>
                    <a:lnTo>
                      <a:pt x="17812" y="991"/>
                    </a:lnTo>
                    <a:cubicBezTo>
                      <a:pt x="17055" y="914"/>
                      <a:pt x="16380" y="595"/>
                      <a:pt x="15873" y="118"/>
                    </a:cubicBezTo>
                    <a:cubicBezTo>
                      <a:pt x="15710" y="-36"/>
                      <a:pt x="15443" y="-39"/>
                      <a:pt x="15276" y="111"/>
                    </a:cubicBezTo>
                    <a:cubicBezTo>
                      <a:pt x="15109" y="260"/>
                      <a:pt x="15106" y="505"/>
                      <a:pt x="15269" y="658"/>
                    </a:cubicBezTo>
                    <a:lnTo>
                      <a:pt x="15268" y="658"/>
                    </a:lnTo>
                    <a:cubicBezTo>
                      <a:pt x="15838" y="1196"/>
                      <a:pt x="16587" y="1574"/>
                      <a:pt x="17425" y="1718"/>
                    </a:cubicBezTo>
                    <a:cubicBezTo>
                      <a:pt x="17428" y="1729"/>
                      <a:pt x="17435" y="1740"/>
                      <a:pt x="17437" y="1752"/>
                    </a:cubicBezTo>
                    <a:cubicBezTo>
                      <a:pt x="17459" y="1839"/>
                      <a:pt x="17430" y="1973"/>
                      <a:pt x="17345" y="2068"/>
                    </a:cubicBezTo>
                    <a:lnTo>
                      <a:pt x="14867" y="5353"/>
                    </a:lnTo>
                    <a:cubicBezTo>
                      <a:pt x="14746" y="5526"/>
                      <a:pt x="14626" y="5526"/>
                      <a:pt x="14506" y="5353"/>
                    </a:cubicBezTo>
                    <a:lnTo>
                      <a:pt x="11411" y="1401"/>
                    </a:lnTo>
                    <a:cubicBezTo>
                      <a:pt x="11324" y="1306"/>
                      <a:pt x="11310" y="1222"/>
                      <a:pt x="11372" y="1151"/>
                    </a:cubicBezTo>
                    <a:cubicBezTo>
                      <a:pt x="11431" y="1080"/>
                      <a:pt x="11530" y="1046"/>
                      <a:pt x="11668" y="1046"/>
                    </a:cubicBezTo>
                    <a:lnTo>
                      <a:pt x="13732" y="1046"/>
                    </a:lnTo>
                    <a:cubicBezTo>
                      <a:pt x="13989" y="1046"/>
                      <a:pt x="14119" y="927"/>
                      <a:pt x="14119" y="691"/>
                    </a:cubicBezTo>
                    <a:cubicBezTo>
                      <a:pt x="14119" y="454"/>
                      <a:pt x="13989" y="336"/>
                      <a:pt x="13732" y="336"/>
                    </a:cubicBezTo>
                    <a:lnTo>
                      <a:pt x="8315" y="336"/>
                    </a:lnTo>
                    <a:cubicBezTo>
                      <a:pt x="8056" y="336"/>
                      <a:pt x="7928" y="454"/>
                      <a:pt x="7928" y="691"/>
                    </a:cubicBezTo>
                    <a:cubicBezTo>
                      <a:pt x="7928" y="927"/>
                      <a:pt x="8056" y="1046"/>
                      <a:pt x="8315" y="1046"/>
                    </a:cubicBezTo>
                    <a:lnTo>
                      <a:pt x="9863" y="1046"/>
                    </a:lnTo>
                    <a:cubicBezTo>
                      <a:pt x="10000" y="1046"/>
                      <a:pt x="10124" y="1080"/>
                      <a:pt x="10237" y="1151"/>
                    </a:cubicBezTo>
                    <a:cubicBezTo>
                      <a:pt x="10348" y="1222"/>
                      <a:pt x="10438" y="1306"/>
                      <a:pt x="10508" y="1401"/>
                    </a:cubicBezTo>
                    <a:lnTo>
                      <a:pt x="14066" y="5968"/>
                    </a:lnTo>
                    <a:cubicBezTo>
                      <a:pt x="14170" y="6110"/>
                      <a:pt x="14170" y="6252"/>
                      <a:pt x="14066" y="6394"/>
                    </a:cubicBezTo>
                    <a:lnTo>
                      <a:pt x="2579" y="20496"/>
                    </a:lnTo>
                    <a:cubicBezTo>
                      <a:pt x="2492" y="20591"/>
                      <a:pt x="2399" y="20675"/>
                      <a:pt x="2295" y="20746"/>
                    </a:cubicBezTo>
                    <a:cubicBezTo>
                      <a:pt x="2192" y="20817"/>
                      <a:pt x="2072" y="20851"/>
                      <a:pt x="1935" y="20851"/>
                    </a:cubicBezTo>
                    <a:lnTo>
                      <a:pt x="387" y="20851"/>
                    </a:lnTo>
                    <a:cubicBezTo>
                      <a:pt x="128" y="20851"/>
                      <a:pt x="0" y="20970"/>
                      <a:pt x="0" y="21206"/>
                    </a:cubicBezTo>
                    <a:cubicBezTo>
                      <a:pt x="0" y="21443"/>
                      <a:pt x="128" y="21561"/>
                      <a:pt x="387" y="21561"/>
                    </a:cubicBezTo>
                    <a:lnTo>
                      <a:pt x="5803" y="21561"/>
                    </a:lnTo>
                    <a:cubicBezTo>
                      <a:pt x="6061" y="21561"/>
                      <a:pt x="6190" y="21443"/>
                      <a:pt x="6190" y="21206"/>
                    </a:cubicBezTo>
                    <a:cubicBezTo>
                      <a:pt x="6190" y="20970"/>
                      <a:pt x="6061" y="20851"/>
                      <a:pt x="5803" y="20851"/>
                    </a:cubicBezTo>
                    <a:lnTo>
                      <a:pt x="3740" y="20851"/>
                    </a:lnTo>
                    <a:cubicBezTo>
                      <a:pt x="3602" y="20851"/>
                      <a:pt x="3504" y="20817"/>
                      <a:pt x="3442" y="20746"/>
                    </a:cubicBezTo>
                    <a:cubicBezTo>
                      <a:pt x="3382" y="20675"/>
                      <a:pt x="3395" y="20591"/>
                      <a:pt x="3481" y="20496"/>
                    </a:cubicBezTo>
                    <a:lnTo>
                      <a:pt x="14506" y="6986"/>
                    </a:lnTo>
                    <a:cubicBezTo>
                      <a:pt x="14626" y="6828"/>
                      <a:pt x="14746" y="6828"/>
                      <a:pt x="14867" y="6986"/>
                    </a:cubicBezTo>
                    <a:lnTo>
                      <a:pt x="18117" y="11104"/>
                    </a:lnTo>
                    <a:cubicBezTo>
                      <a:pt x="18204" y="11199"/>
                      <a:pt x="18216" y="11282"/>
                      <a:pt x="18156" y="11353"/>
                    </a:cubicBezTo>
                    <a:cubicBezTo>
                      <a:pt x="18095" y="11424"/>
                      <a:pt x="17996" y="11459"/>
                      <a:pt x="17859" y="11459"/>
                    </a:cubicBezTo>
                    <a:lnTo>
                      <a:pt x="15795" y="11459"/>
                    </a:lnTo>
                    <a:cubicBezTo>
                      <a:pt x="15537" y="11459"/>
                      <a:pt x="15409" y="11578"/>
                      <a:pt x="15409" y="11814"/>
                    </a:cubicBezTo>
                    <a:cubicBezTo>
                      <a:pt x="15409" y="12051"/>
                      <a:pt x="15537" y="12168"/>
                      <a:pt x="15795" y="12168"/>
                    </a:cubicBezTo>
                    <a:lnTo>
                      <a:pt x="21213" y="12168"/>
                    </a:lnTo>
                    <a:cubicBezTo>
                      <a:pt x="21470" y="12168"/>
                      <a:pt x="21600" y="12051"/>
                      <a:pt x="21600" y="11814"/>
                    </a:cubicBezTo>
                    <a:cubicBezTo>
                      <a:pt x="21600" y="11578"/>
                      <a:pt x="21470" y="11459"/>
                      <a:pt x="21213" y="114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228600">
                  <a:defRPr sz="12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234" name="Shape"/>
              <p:cNvSpPr/>
              <p:nvPr/>
            </p:nvSpPr>
            <p:spPr>
              <a:xfrm>
                <a:off x="296454" y="36017"/>
                <a:ext cx="22386" cy="10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02" y="11979"/>
                    </a:moveTo>
                    <a:cubicBezTo>
                      <a:pt x="15493" y="11979"/>
                      <a:pt x="14427" y="10116"/>
                      <a:pt x="14427" y="7815"/>
                    </a:cubicBezTo>
                    <a:cubicBezTo>
                      <a:pt x="14427" y="5520"/>
                      <a:pt x="15493" y="3657"/>
                      <a:pt x="16802" y="3657"/>
                    </a:cubicBezTo>
                    <a:cubicBezTo>
                      <a:pt x="18118" y="3657"/>
                      <a:pt x="19185" y="5520"/>
                      <a:pt x="19185" y="7815"/>
                    </a:cubicBezTo>
                    <a:cubicBezTo>
                      <a:pt x="19185" y="10116"/>
                      <a:pt x="18118" y="11979"/>
                      <a:pt x="16802" y="11979"/>
                    </a:cubicBezTo>
                    <a:close/>
                    <a:moveTo>
                      <a:pt x="10799" y="0"/>
                    </a:moveTo>
                    <a:cubicBezTo>
                      <a:pt x="4837" y="0"/>
                      <a:pt x="0" y="4833"/>
                      <a:pt x="0" y="10803"/>
                    </a:cubicBezTo>
                    <a:cubicBezTo>
                      <a:pt x="0" y="16767"/>
                      <a:pt x="4837" y="21600"/>
                      <a:pt x="10799" y="21600"/>
                    </a:cubicBezTo>
                    <a:cubicBezTo>
                      <a:pt x="16761" y="21600"/>
                      <a:pt x="21600" y="16767"/>
                      <a:pt x="21600" y="10803"/>
                    </a:cubicBezTo>
                    <a:cubicBezTo>
                      <a:pt x="21600" y="4833"/>
                      <a:pt x="16761" y="0"/>
                      <a:pt x="107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228600">
                  <a:defRPr sz="12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</p:grpSp>
      </p:grpSp>
      <p:sp>
        <p:nvSpPr>
          <p:cNvPr id="237" name="Title Text"/>
          <p:cNvSpPr txBox="1"/>
          <p:nvPr>
            <p:ph type="title"/>
          </p:nvPr>
        </p:nvSpPr>
        <p:spPr>
          <a:xfrm>
            <a:off x="992971" y="179681"/>
            <a:ext cx="10206058" cy="741979"/>
          </a:xfrm>
          <a:prstGeom prst="rect">
            <a:avLst/>
          </a:prstGeom>
        </p:spPr>
        <p:txBody>
          <a:bodyPr lIns="0" tIns="0" rIns="0" bIns="0" anchor="t"/>
          <a:lstStyle>
            <a:lvl1pPr algn="ctr" defTabSz="412750">
              <a:lnSpc>
                <a:spcPct val="100000"/>
              </a:lnSpc>
              <a:defRPr b="1" sz="4200">
                <a:solidFill>
                  <a:srgbClr val="FFFFFF"/>
                </a:solidFill>
                <a:effectLst>
                  <a:outerShdw sx="100000" sy="100000" kx="0" ky="0" algn="b" rotWithShape="0" blurRad="12700" dist="0" dir="60000">
                    <a:srgbClr val="000000">
                      <a:alpha val="9000"/>
                    </a:srgbClr>
                  </a:outerShdw>
                </a:effectLst>
                <a:latin typeface="Bebas Neue Bold"/>
                <a:ea typeface="Bebas Neue Bold"/>
                <a:cs typeface="Bebas Neue Bold"/>
                <a:sym typeface="Bebas Neue Bold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38" name="Body Level One…"/>
          <p:cNvSpPr txBox="1"/>
          <p:nvPr>
            <p:ph type="body" sz="quarter" idx="1"/>
          </p:nvPr>
        </p:nvSpPr>
        <p:spPr>
          <a:xfrm>
            <a:off x="1910397" y="823063"/>
            <a:ext cx="8371206" cy="793751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  <a:lvl2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2pPr>
            <a:lvl3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3pPr>
            <a:lvl4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4pPr>
            <a:lvl5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9" name="Slide Number"/>
          <p:cNvSpPr txBox="1"/>
          <p:nvPr>
            <p:ph type="sldNum" sz="quarter" idx="2"/>
          </p:nvPr>
        </p:nvSpPr>
        <p:spPr>
          <a:xfrm>
            <a:off x="11518675" y="6578600"/>
            <a:ext cx="185906" cy="127000"/>
          </a:xfrm>
          <a:prstGeom prst="rect">
            <a:avLst/>
          </a:prstGeom>
        </p:spPr>
        <p:txBody>
          <a:bodyPr wrap="square" lIns="0" tIns="0" rIns="0" bIns="0" anchor="t">
            <a:normAutofit fontScale="100000" lnSpcReduction="0"/>
          </a:bodyPr>
          <a:lstStyle>
            <a:lvl1pPr algn="ctr" defTabSz="412750">
              <a:defRPr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  <p:grpSp>
        <p:nvGrpSpPr>
          <p:cNvPr id="242" name="Group">
            <a:hlinkClick r:id="" invalidUrl="" action="ppaction://hlinkshowjump?jump=previousslide" tgtFrame="" tooltip="" history="1" highlightClick="0" endSnd="0"/>
          </p:cNvPr>
          <p:cNvGrpSpPr/>
          <p:nvPr/>
        </p:nvGrpSpPr>
        <p:grpSpPr>
          <a:xfrm>
            <a:off x="11318249" y="6575218"/>
            <a:ext cx="146457" cy="146458"/>
            <a:chOff x="-1" y="-1"/>
            <a:chExt cx="146456" cy="146456"/>
          </a:xfrm>
        </p:grpSpPr>
        <p:sp>
          <p:nvSpPr>
            <p:cNvPr id="240" name="Circle"/>
            <p:cNvSpPr/>
            <p:nvPr/>
          </p:nvSpPr>
          <p:spPr>
            <a:xfrm>
              <a:off x="-2" y="-2"/>
              <a:ext cx="146457" cy="146457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241" name="Shape"/>
            <p:cNvSpPr/>
            <p:nvPr/>
          </p:nvSpPr>
          <p:spPr>
            <a:xfrm>
              <a:off x="26344" y="30321"/>
              <a:ext cx="68493" cy="85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0" y="10237"/>
                  </a:lnTo>
                  <a:lnTo>
                    <a:pt x="21600" y="21600"/>
                  </a:lnTo>
                  <a:lnTo>
                    <a:pt x="21600" y="16791"/>
                  </a:lnTo>
                  <a:lnTo>
                    <a:pt x="9612" y="10491"/>
                  </a:lnTo>
                  <a:lnTo>
                    <a:pt x="21600" y="480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grpSp>
        <p:nvGrpSpPr>
          <p:cNvPr id="245" name="Group">
            <a:hlinkClick r:id="" invalidUrl="" action="ppaction://hlinkshowjump?jump=nextslide" tgtFrame="" tooltip="" history="1" highlightClick="0" endSnd="0"/>
          </p:cNvPr>
          <p:cNvGrpSpPr/>
          <p:nvPr/>
        </p:nvGrpSpPr>
        <p:grpSpPr>
          <a:xfrm>
            <a:off x="11743707" y="6575218"/>
            <a:ext cx="146457" cy="146458"/>
            <a:chOff x="0" y="0"/>
            <a:chExt cx="146456" cy="146456"/>
          </a:xfrm>
        </p:grpSpPr>
        <p:sp>
          <p:nvSpPr>
            <p:cNvPr id="243" name="Circle"/>
            <p:cNvSpPr/>
            <p:nvPr/>
          </p:nvSpPr>
          <p:spPr>
            <a:xfrm flipH="1">
              <a:off x="0" y="0"/>
              <a:ext cx="146457" cy="146457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244" name="Shape"/>
            <p:cNvSpPr/>
            <p:nvPr/>
          </p:nvSpPr>
          <p:spPr>
            <a:xfrm flipH="1">
              <a:off x="51617" y="30323"/>
              <a:ext cx="68494" cy="85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0" y="10237"/>
                  </a:lnTo>
                  <a:lnTo>
                    <a:pt x="21600" y="21600"/>
                  </a:lnTo>
                  <a:lnTo>
                    <a:pt x="21600" y="16791"/>
                  </a:lnTo>
                  <a:lnTo>
                    <a:pt x="9612" y="10491"/>
                  </a:lnTo>
                  <a:lnTo>
                    <a:pt x="21600" y="480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 Layou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Group">
            <a:hlinkClick r:id="" invalidUrl="" action="ppaction://hlinkshowjump?jump=previousslide" tgtFrame="" tooltip="" history="1" highlightClick="0" endSnd="0"/>
          </p:cNvPr>
          <p:cNvGrpSpPr/>
          <p:nvPr/>
        </p:nvGrpSpPr>
        <p:grpSpPr>
          <a:xfrm>
            <a:off x="11318249" y="6575218"/>
            <a:ext cx="146457" cy="146458"/>
            <a:chOff x="-1" y="-1"/>
            <a:chExt cx="146456" cy="146456"/>
          </a:xfrm>
        </p:grpSpPr>
        <p:sp>
          <p:nvSpPr>
            <p:cNvPr id="252" name="Circle"/>
            <p:cNvSpPr/>
            <p:nvPr/>
          </p:nvSpPr>
          <p:spPr>
            <a:xfrm>
              <a:off x="-2" y="-2"/>
              <a:ext cx="146457" cy="146457"/>
            </a:xfrm>
            <a:prstGeom prst="ellipse">
              <a:avLst/>
            </a:prstGeom>
            <a:noFill/>
            <a:ln w="3175" cap="flat">
              <a:solidFill>
                <a:srgbClr val="222B31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253" name="Shape"/>
            <p:cNvSpPr/>
            <p:nvPr/>
          </p:nvSpPr>
          <p:spPr>
            <a:xfrm>
              <a:off x="26344" y="30321"/>
              <a:ext cx="68493" cy="85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0" y="10237"/>
                  </a:lnTo>
                  <a:lnTo>
                    <a:pt x="21600" y="21600"/>
                  </a:lnTo>
                  <a:lnTo>
                    <a:pt x="21600" y="16791"/>
                  </a:lnTo>
                  <a:lnTo>
                    <a:pt x="9612" y="10491"/>
                  </a:lnTo>
                  <a:lnTo>
                    <a:pt x="21600" y="480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22B31"/>
            </a:solidFill>
            <a:ln w="3175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grpSp>
        <p:nvGrpSpPr>
          <p:cNvPr id="257" name="Group">
            <a:hlinkClick r:id="" invalidUrl="" action="ppaction://hlinkshowjump?jump=nextslide" tgtFrame="" tooltip="" history="1" highlightClick="0" endSnd="0"/>
          </p:cNvPr>
          <p:cNvGrpSpPr/>
          <p:nvPr/>
        </p:nvGrpSpPr>
        <p:grpSpPr>
          <a:xfrm>
            <a:off x="11743707" y="6575218"/>
            <a:ext cx="146457" cy="146458"/>
            <a:chOff x="0" y="0"/>
            <a:chExt cx="146456" cy="146456"/>
          </a:xfrm>
        </p:grpSpPr>
        <p:sp>
          <p:nvSpPr>
            <p:cNvPr id="255" name="Circle"/>
            <p:cNvSpPr/>
            <p:nvPr/>
          </p:nvSpPr>
          <p:spPr>
            <a:xfrm flipH="1">
              <a:off x="0" y="0"/>
              <a:ext cx="146457" cy="146457"/>
            </a:xfrm>
            <a:prstGeom prst="ellipse">
              <a:avLst/>
            </a:prstGeom>
            <a:noFill/>
            <a:ln w="3175" cap="flat">
              <a:solidFill>
                <a:srgbClr val="222B31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256" name="Shape"/>
            <p:cNvSpPr/>
            <p:nvPr/>
          </p:nvSpPr>
          <p:spPr>
            <a:xfrm flipH="1">
              <a:off x="51617" y="30323"/>
              <a:ext cx="68494" cy="85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0" y="10237"/>
                  </a:lnTo>
                  <a:lnTo>
                    <a:pt x="21600" y="21600"/>
                  </a:lnTo>
                  <a:lnTo>
                    <a:pt x="21600" y="16791"/>
                  </a:lnTo>
                  <a:lnTo>
                    <a:pt x="9612" y="10491"/>
                  </a:lnTo>
                  <a:lnTo>
                    <a:pt x="21600" y="480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22B31"/>
            </a:solidFill>
            <a:ln w="3175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sp>
        <p:nvSpPr>
          <p:cNvPr id="258" name="Title Text"/>
          <p:cNvSpPr txBox="1"/>
          <p:nvPr>
            <p:ph type="title"/>
          </p:nvPr>
        </p:nvSpPr>
        <p:spPr>
          <a:xfrm>
            <a:off x="992971" y="171126"/>
            <a:ext cx="10206059" cy="100118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ctr" defTabSz="412750">
              <a:lnSpc>
                <a:spcPct val="100000"/>
              </a:lnSpc>
              <a:defRPr b="1" sz="5800">
                <a:solidFill>
                  <a:srgbClr val="212830"/>
                </a:solidFill>
                <a:effectLst>
                  <a:outerShdw sx="100000" sy="100000" kx="0" ky="0" algn="b" rotWithShape="0" blurRad="12700" dist="0" dir="60000">
                    <a:srgbClr val="000000">
                      <a:alpha val="9000"/>
                    </a:srgbClr>
                  </a:outerShdw>
                </a:effectLst>
                <a:latin typeface="Bebas Neue Bold"/>
                <a:ea typeface="Bebas Neue Bold"/>
                <a:cs typeface="Bebas Neue Bold"/>
                <a:sym typeface="Bebas Neue Bold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59" name="Slide Number"/>
          <p:cNvSpPr txBox="1"/>
          <p:nvPr>
            <p:ph type="sldNum" sz="quarter" idx="2"/>
          </p:nvPr>
        </p:nvSpPr>
        <p:spPr>
          <a:xfrm>
            <a:off x="11518675" y="6578600"/>
            <a:ext cx="185906" cy="127000"/>
          </a:xfrm>
          <a:prstGeom prst="rect">
            <a:avLst/>
          </a:prstGeom>
        </p:spPr>
        <p:txBody>
          <a:bodyPr wrap="square" lIns="0" tIns="0" rIns="0" bIns="0" anchor="t">
            <a:normAutofit fontScale="100000" lnSpcReduction="0"/>
          </a:bodyPr>
          <a:lstStyle>
            <a:lvl1pPr algn="ctr" defTabSz="412750">
              <a:defRPr sz="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60" name="Body Level One…"/>
          <p:cNvSpPr txBox="1"/>
          <p:nvPr>
            <p:ph type="body" sz="half" idx="1"/>
          </p:nvPr>
        </p:nvSpPr>
        <p:spPr>
          <a:xfrm>
            <a:off x="990599" y="1172307"/>
            <a:ext cx="4914901" cy="4970586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FontTx/>
              <a:buChar char="▪"/>
              <a:defRPr sz="3200">
                <a:effectLst>
                  <a:outerShdw sx="100000" sy="100000" kx="0" ky="0" algn="b" rotWithShape="0" blurRad="12700" dist="0" dir="0">
                    <a:srgbClr val="000000">
                      <a:alpha val="4000"/>
                    </a:srgbClr>
                  </a:outerShdw>
                </a:effectLst>
                <a:latin typeface="+mn-lt"/>
                <a:ea typeface="+mn-ea"/>
                <a:cs typeface="+mn-cs"/>
                <a:sym typeface="Helvetica"/>
              </a:defRPr>
            </a:lvl1pPr>
            <a:lvl2pPr marL="110836" indent="-110836" defTabSz="412750">
              <a:lnSpc>
                <a:spcPct val="100000"/>
              </a:lnSpc>
              <a:spcBef>
                <a:spcPts val="0"/>
              </a:spcBef>
              <a:buFontTx/>
              <a:buChar char="▪"/>
              <a:defRPr sz="3200">
                <a:effectLst>
                  <a:outerShdw sx="100000" sy="100000" kx="0" ky="0" algn="b" rotWithShape="0" blurRad="12700" dist="0" dir="0">
                    <a:srgbClr val="000000">
                      <a:alpha val="4000"/>
                    </a:srgbClr>
                  </a:outerShdw>
                </a:effectLst>
                <a:latin typeface="+mn-lt"/>
                <a:ea typeface="+mn-ea"/>
                <a:cs typeface="+mn-cs"/>
                <a:sym typeface="Helvetica"/>
              </a:defRPr>
            </a:lvl2pPr>
            <a:lvl3pPr marL="221672" indent="-221672" defTabSz="412750">
              <a:lnSpc>
                <a:spcPct val="100000"/>
              </a:lnSpc>
              <a:spcBef>
                <a:spcPts val="0"/>
              </a:spcBef>
              <a:buFontTx/>
              <a:buChar char="▪"/>
              <a:defRPr sz="3200">
                <a:effectLst>
                  <a:outerShdw sx="100000" sy="100000" kx="0" ky="0" algn="b" rotWithShape="0" blurRad="12700" dist="0" dir="0">
                    <a:srgbClr val="000000">
                      <a:alpha val="4000"/>
                    </a:srgbClr>
                  </a:outerShdw>
                </a:effectLst>
                <a:latin typeface="+mn-lt"/>
                <a:ea typeface="+mn-ea"/>
                <a:cs typeface="+mn-cs"/>
                <a:sym typeface="Helvetica"/>
              </a:defRPr>
            </a:lvl3pPr>
            <a:lvl4pPr marL="0" indent="0" defTabSz="412750">
              <a:lnSpc>
                <a:spcPct val="100000"/>
              </a:lnSpc>
              <a:spcBef>
                <a:spcPts val="0"/>
              </a:spcBef>
              <a:buSzTx/>
              <a:buFont typeface="Wingdings"/>
              <a:buNone/>
              <a:defRPr sz="3200">
                <a:effectLst>
                  <a:outerShdw sx="100000" sy="100000" kx="0" ky="0" algn="b" rotWithShape="0" blurRad="12700" dist="0" dir="0">
                    <a:srgbClr val="000000">
                      <a:alpha val="4000"/>
                    </a:srgbClr>
                  </a:outerShdw>
                </a:effectLst>
                <a:latin typeface="+mn-lt"/>
                <a:ea typeface="+mn-ea"/>
                <a:cs typeface="+mn-cs"/>
                <a:sym typeface="Helvetica"/>
              </a:defRPr>
            </a:lvl4pPr>
            <a:lvl5pPr marL="0" indent="0" defTabSz="412750">
              <a:lnSpc>
                <a:spcPct val="100000"/>
              </a:lnSpc>
              <a:spcBef>
                <a:spcPts val="0"/>
              </a:spcBef>
              <a:buSzTx/>
              <a:buFont typeface="Wingdings"/>
              <a:buNone/>
              <a:defRPr sz="3200">
                <a:effectLst>
                  <a:outerShdw sx="100000" sy="100000" kx="0" ky="0" algn="b" rotWithShape="0" blurRad="12700" dist="0" dir="0">
                    <a:srgbClr val="000000">
                      <a:alpha val="4000"/>
                    </a:srgbClr>
                  </a:outerShdw>
                </a:effectLst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1" name="Line"/>
          <p:cNvSpPr/>
          <p:nvPr/>
        </p:nvSpPr>
        <p:spPr>
          <a:xfrm>
            <a:off x="6096000" y="2857500"/>
            <a:ext cx="0" cy="1181100"/>
          </a:xfrm>
          <a:prstGeom prst="line">
            <a:avLst/>
          </a:prstGeom>
          <a:ln w="3175">
            <a:solidFill>
              <a:srgbClr val="000000"/>
            </a:solidFill>
            <a:miter lim="400000"/>
          </a:ln>
        </p:spPr>
        <p:txBody>
          <a:bodyPr lIns="22859" tIns="22859" rIns="22859" bIns="22859"/>
          <a:lstStyle/>
          <a:p>
            <a:pPr defTabSz="228600">
              <a:defRPr sz="5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62" name="Object"/>
          <p:cNvSpPr txBox="1"/>
          <p:nvPr>
            <p:ph type="obj" sz="half" idx="3"/>
          </p:nvPr>
        </p:nvSpPr>
        <p:spPr>
          <a:xfrm>
            <a:off x="6361684" y="998415"/>
            <a:ext cx="5187274" cy="4970586"/>
          </a:xfrm>
          <a:prstGeom prst="rect">
            <a:avLst/>
          </a:prstGeom>
        </p:spPr>
        <p:txBody>
          <a:bodyPr lIns="0" tIns="0" rIns="0" bIns="0"/>
          <a:lstStyle/>
          <a:p>
            <a: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Header &amp; Footer (Light Version) copy 5">
    <p:bg>
      <p:bgPr>
        <a:solidFill>
          <a:srgbClr val="2128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itle Text"/>
          <p:cNvSpPr txBox="1"/>
          <p:nvPr>
            <p:ph type="title"/>
          </p:nvPr>
        </p:nvSpPr>
        <p:spPr>
          <a:xfrm>
            <a:off x="992971" y="3280407"/>
            <a:ext cx="10206058" cy="741978"/>
          </a:xfrm>
          <a:prstGeom prst="rect">
            <a:avLst/>
          </a:prstGeom>
        </p:spPr>
        <p:txBody>
          <a:bodyPr lIns="0" tIns="0" rIns="0" bIns="0" anchor="t"/>
          <a:lstStyle>
            <a:lvl1pPr defTabSz="412750">
              <a:lnSpc>
                <a:spcPct val="100000"/>
              </a:lnSpc>
              <a:defRPr b="1" sz="4200">
                <a:solidFill>
                  <a:srgbClr val="FFFFFF"/>
                </a:solidFill>
                <a:effectLst>
                  <a:outerShdw sx="100000" sy="100000" kx="0" ky="0" algn="b" rotWithShape="0" blurRad="12700" dist="0" dir="60000">
                    <a:srgbClr val="000000">
                      <a:alpha val="9000"/>
                    </a:srgbClr>
                  </a:outerShdw>
                </a:effectLst>
                <a:latin typeface="Bebas Neue Bold"/>
                <a:ea typeface="Bebas Neue Bold"/>
                <a:cs typeface="Bebas Neue Bold"/>
                <a:sym typeface="Bebas Neue Bold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70" name="Body Level One…"/>
          <p:cNvSpPr txBox="1"/>
          <p:nvPr>
            <p:ph type="body" sz="quarter" idx="1"/>
          </p:nvPr>
        </p:nvSpPr>
        <p:spPr>
          <a:xfrm>
            <a:off x="992971" y="3923788"/>
            <a:ext cx="8371206" cy="793751"/>
          </a:xfrm>
          <a:prstGeom prst="rect">
            <a:avLst/>
          </a:prstGeom>
        </p:spPr>
        <p:txBody>
          <a:bodyPr lIns="0" tIns="0" rIns="0" bIns="0"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  <a:lvl2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2pPr>
            <a:lvl3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3pPr>
            <a:lvl4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4pPr>
            <a:lvl5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1" name="Slide Number"/>
          <p:cNvSpPr txBox="1"/>
          <p:nvPr>
            <p:ph type="sldNum" sz="quarter" idx="2"/>
          </p:nvPr>
        </p:nvSpPr>
        <p:spPr>
          <a:xfrm>
            <a:off x="8737600" y="6356350"/>
            <a:ext cx="2844800" cy="368300"/>
          </a:xfrm>
          <a:prstGeom prst="rect">
            <a:avLst/>
          </a:prstGeom>
        </p:spPr>
        <p:txBody>
          <a:bodyPr wrap="square" lIns="0" tIns="0" rIns="0" bIns="0" anchor="t">
            <a:normAutofit fontScale="100000" lnSpcReduction="0"/>
          </a:bodyPr>
          <a:lstStyle>
            <a:lvl1pPr algn="ctr" defTabSz="412750">
              <a:defRPr sz="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Header &amp; Footer (Light Versi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Group">
            <a:hlinkClick r:id="" invalidUrl="" action="ppaction://hlinkshowjump?jump=previousslide" tgtFrame="" tooltip="" history="1" highlightClick="0" endSnd="0"/>
          </p:cNvPr>
          <p:cNvGrpSpPr/>
          <p:nvPr/>
        </p:nvGrpSpPr>
        <p:grpSpPr>
          <a:xfrm>
            <a:off x="11318249" y="6575218"/>
            <a:ext cx="146457" cy="146458"/>
            <a:chOff x="-1" y="-1"/>
            <a:chExt cx="146456" cy="146456"/>
          </a:xfrm>
        </p:grpSpPr>
        <p:sp>
          <p:nvSpPr>
            <p:cNvPr id="278" name="Circle"/>
            <p:cNvSpPr/>
            <p:nvPr/>
          </p:nvSpPr>
          <p:spPr>
            <a:xfrm>
              <a:off x="-2" y="-2"/>
              <a:ext cx="146457" cy="146457"/>
            </a:xfrm>
            <a:prstGeom prst="ellipse">
              <a:avLst/>
            </a:prstGeom>
            <a:noFill/>
            <a:ln w="3175" cap="flat">
              <a:solidFill>
                <a:srgbClr val="222B31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279" name="Shape"/>
            <p:cNvSpPr/>
            <p:nvPr/>
          </p:nvSpPr>
          <p:spPr>
            <a:xfrm>
              <a:off x="26344" y="30321"/>
              <a:ext cx="68493" cy="85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0" y="10237"/>
                  </a:lnTo>
                  <a:lnTo>
                    <a:pt x="21600" y="21600"/>
                  </a:lnTo>
                  <a:lnTo>
                    <a:pt x="21600" y="16791"/>
                  </a:lnTo>
                  <a:lnTo>
                    <a:pt x="9612" y="10491"/>
                  </a:lnTo>
                  <a:lnTo>
                    <a:pt x="21600" y="480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22B31"/>
            </a:solidFill>
            <a:ln w="3175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grpSp>
        <p:nvGrpSpPr>
          <p:cNvPr id="283" name="Group">
            <a:hlinkClick r:id="" invalidUrl="" action="ppaction://hlinkshowjump?jump=nextslide" tgtFrame="" tooltip="" history="1" highlightClick="0" endSnd="0"/>
          </p:cNvPr>
          <p:cNvGrpSpPr/>
          <p:nvPr/>
        </p:nvGrpSpPr>
        <p:grpSpPr>
          <a:xfrm>
            <a:off x="11743707" y="6575218"/>
            <a:ext cx="146457" cy="146458"/>
            <a:chOff x="0" y="0"/>
            <a:chExt cx="146456" cy="146456"/>
          </a:xfrm>
        </p:grpSpPr>
        <p:sp>
          <p:nvSpPr>
            <p:cNvPr id="281" name="Circle"/>
            <p:cNvSpPr/>
            <p:nvPr/>
          </p:nvSpPr>
          <p:spPr>
            <a:xfrm flipH="1">
              <a:off x="0" y="0"/>
              <a:ext cx="146457" cy="146457"/>
            </a:xfrm>
            <a:prstGeom prst="ellipse">
              <a:avLst/>
            </a:prstGeom>
            <a:noFill/>
            <a:ln w="3175" cap="flat">
              <a:solidFill>
                <a:srgbClr val="222B31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282" name="Shape"/>
            <p:cNvSpPr/>
            <p:nvPr/>
          </p:nvSpPr>
          <p:spPr>
            <a:xfrm flipH="1">
              <a:off x="51617" y="30323"/>
              <a:ext cx="68494" cy="85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0" y="10237"/>
                  </a:lnTo>
                  <a:lnTo>
                    <a:pt x="21600" y="21600"/>
                  </a:lnTo>
                  <a:lnTo>
                    <a:pt x="21600" y="16791"/>
                  </a:lnTo>
                  <a:lnTo>
                    <a:pt x="9612" y="10491"/>
                  </a:lnTo>
                  <a:lnTo>
                    <a:pt x="21600" y="480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22B31"/>
            </a:solidFill>
            <a:ln w="3175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sp>
        <p:nvSpPr>
          <p:cNvPr id="284" name="Body Level One…"/>
          <p:cNvSpPr txBox="1"/>
          <p:nvPr>
            <p:ph type="body" sz="quarter" idx="1"/>
          </p:nvPr>
        </p:nvSpPr>
        <p:spPr>
          <a:xfrm>
            <a:off x="1910397" y="823063"/>
            <a:ext cx="8371206" cy="793751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1pPr>
            <a:lvl2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2pPr>
            <a:lvl3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3pPr>
            <a:lvl4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4pPr>
            <a:lvl5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5" name="Slide Number"/>
          <p:cNvSpPr txBox="1"/>
          <p:nvPr>
            <p:ph type="sldNum" sz="quarter" idx="2"/>
          </p:nvPr>
        </p:nvSpPr>
        <p:spPr>
          <a:xfrm>
            <a:off x="11518675" y="6578600"/>
            <a:ext cx="185906" cy="127000"/>
          </a:xfrm>
          <a:prstGeom prst="rect">
            <a:avLst/>
          </a:prstGeom>
        </p:spPr>
        <p:txBody>
          <a:bodyPr wrap="square" lIns="0" tIns="0" rIns="0" bIns="0" anchor="t">
            <a:normAutofit fontScale="100000" lnSpcReduction="0"/>
          </a:bodyPr>
          <a:lstStyle>
            <a:lvl1pPr algn="ctr" defTabSz="412750">
              <a:defRPr sz="8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86" name="Title Text"/>
          <p:cNvSpPr txBox="1"/>
          <p:nvPr>
            <p:ph type="title"/>
          </p:nvPr>
        </p:nvSpPr>
        <p:spPr>
          <a:xfrm>
            <a:off x="992971" y="171127"/>
            <a:ext cx="10206059" cy="741979"/>
          </a:xfrm>
          <a:prstGeom prst="rect">
            <a:avLst/>
          </a:prstGeom>
        </p:spPr>
        <p:txBody>
          <a:bodyPr lIns="0" tIns="0" rIns="0" bIns="0" anchor="t"/>
          <a:lstStyle>
            <a:lvl1pPr algn="ctr" defTabSz="412750">
              <a:lnSpc>
                <a:spcPct val="100000"/>
              </a:lnSpc>
              <a:defRPr b="1" sz="4200">
                <a:solidFill>
                  <a:srgbClr val="212830"/>
                </a:solidFill>
                <a:effectLst>
                  <a:outerShdw sx="100000" sy="100000" kx="0" ky="0" algn="b" rotWithShape="0" blurRad="12700" dist="0" dir="60000">
                    <a:srgbClr val="000000">
                      <a:alpha val="9000"/>
                    </a:srgbClr>
                  </a:outerShdw>
                </a:effectLst>
                <a:latin typeface="Bebas Neue Bold"/>
                <a:ea typeface="Bebas Neue Bold"/>
                <a:cs typeface="Bebas Neue Bold"/>
                <a:sym typeface="Bebas Neue Bold"/>
              </a:defRPr>
            </a:lvl1pPr>
          </a:lstStyle>
          <a:p>
            <a:pPr/>
            <a: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itle Text"/>
          <p:cNvSpPr txBox="1"/>
          <p:nvPr>
            <p:ph type="title"/>
          </p:nvPr>
        </p:nvSpPr>
        <p:spPr>
          <a:xfrm>
            <a:off x="914399" y="2130425"/>
            <a:ext cx="10363201" cy="1470026"/>
          </a:xfrm>
          <a:prstGeom prst="rect">
            <a:avLst/>
          </a:prstGeom>
        </p:spPr>
        <p:txBody>
          <a:bodyPr lIns="60959" tIns="60959" rIns="60959" bIns="60959"/>
          <a:lstStyle>
            <a:lvl1pPr algn="ctr" defTabSz="609600">
              <a:lnSpc>
                <a:spcPct val="100000"/>
              </a:lnSpc>
              <a:defRPr sz="5800"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94" name="Body Level One…"/>
          <p:cNvSpPr txBox="1"/>
          <p:nvPr>
            <p:ph type="body" sz="quarter" idx="1"/>
          </p:nvPr>
        </p:nvSpPr>
        <p:spPr>
          <a:xfrm>
            <a:off x="1828799" y="3886200"/>
            <a:ext cx="8534401" cy="1752600"/>
          </a:xfrm>
          <a:prstGeom prst="rect">
            <a:avLst/>
          </a:prstGeom>
        </p:spPr>
        <p:txBody>
          <a:bodyPr lIns="60959" tIns="60959" rIns="60959" bIns="60959"/>
          <a:lstStyle>
            <a:lvl1pPr marL="0" indent="0" algn="ctr" defTabSz="609600">
              <a:lnSpc>
                <a:spcPct val="100000"/>
              </a:lnSpc>
              <a:buSzTx/>
              <a:buFontTx/>
              <a:buNone/>
              <a:defRPr sz="4200">
                <a:solidFill>
                  <a:srgbClr val="888888"/>
                </a:solidFill>
              </a:defRPr>
            </a:lvl1pPr>
            <a:lvl2pPr marL="0" indent="457200" algn="ctr" defTabSz="609600">
              <a:lnSpc>
                <a:spcPct val="100000"/>
              </a:lnSpc>
              <a:buSzTx/>
              <a:buFontTx/>
              <a:buNone/>
              <a:defRPr sz="4200">
                <a:solidFill>
                  <a:srgbClr val="888888"/>
                </a:solidFill>
              </a:defRPr>
            </a:lvl2pPr>
            <a:lvl3pPr marL="0" indent="914400" algn="ctr" defTabSz="609600">
              <a:lnSpc>
                <a:spcPct val="100000"/>
              </a:lnSpc>
              <a:buSzTx/>
              <a:buFontTx/>
              <a:buNone/>
              <a:defRPr sz="4200">
                <a:solidFill>
                  <a:srgbClr val="888888"/>
                </a:solidFill>
              </a:defRPr>
            </a:lvl3pPr>
            <a:lvl4pPr marL="0" indent="1371600" algn="ctr" defTabSz="609600">
              <a:lnSpc>
                <a:spcPct val="100000"/>
              </a:lnSpc>
              <a:buSzTx/>
              <a:buFontTx/>
              <a:buNone/>
              <a:defRPr sz="4200">
                <a:solidFill>
                  <a:srgbClr val="888888"/>
                </a:solidFill>
              </a:defRPr>
            </a:lvl4pPr>
            <a:lvl5pPr marL="0" indent="1828800" algn="ctr" defTabSz="609600">
              <a:lnSpc>
                <a:spcPct val="100000"/>
              </a:lnSpc>
              <a:buSzTx/>
              <a:buFontTx/>
              <a:buNone/>
              <a:defRPr sz="42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303" name="Group"/>
          <p:cNvGrpSpPr/>
          <p:nvPr/>
        </p:nvGrpSpPr>
        <p:grpSpPr>
          <a:xfrm>
            <a:off x="-76582" y="-51115"/>
            <a:ext cx="12356732" cy="6957984"/>
            <a:chOff x="0" y="0"/>
            <a:chExt cx="12356731" cy="6957982"/>
          </a:xfrm>
        </p:grpSpPr>
        <p:sp>
          <p:nvSpPr>
            <p:cNvPr id="295" name="Rectangle"/>
            <p:cNvSpPr/>
            <p:nvPr/>
          </p:nvSpPr>
          <p:spPr>
            <a:xfrm>
              <a:off x="0" y="0"/>
              <a:ext cx="12345163" cy="6501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grpSp>
          <p:nvGrpSpPr>
            <p:cNvPr id="302" name="Group"/>
            <p:cNvGrpSpPr/>
            <p:nvPr/>
          </p:nvGrpSpPr>
          <p:grpSpPr>
            <a:xfrm>
              <a:off x="29264" y="6384385"/>
              <a:ext cx="12327468" cy="573598"/>
              <a:chOff x="0" y="1972"/>
              <a:chExt cx="12327466" cy="573596"/>
            </a:xfrm>
          </p:grpSpPr>
          <p:pic>
            <p:nvPicPr>
              <p:cNvPr id="296" name="Shaqir-Hussyin-Logo.png" descr="Shaqir-Hussyin-Logo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1972"/>
                <a:ext cx="1505102" cy="57162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301" name="Group"/>
              <p:cNvGrpSpPr/>
              <p:nvPr/>
            </p:nvGrpSpPr>
            <p:grpSpPr>
              <a:xfrm>
                <a:off x="10739149" y="3958"/>
                <a:ext cx="1588318" cy="571612"/>
                <a:chOff x="0" y="3958"/>
                <a:chExt cx="1588317" cy="571610"/>
              </a:xfrm>
            </p:grpSpPr>
            <p:grpSp>
              <p:nvGrpSpPr>
                <p:cNvPr id="299" name="Group"/>
                <p:cNvGrpSpPr/>
                <p:nvPr/>
              </p:nvGrpSpPr>
              <p:grpSpPr>
                <a:xfrm>
                  <a:off x="0" y="3958"/>
                  <a:ext cx="1588318" cy="571612"/>
                  <a:chOff x="0" y="3958"/>
                  <a:chExt cx="1588317" cy="571610"/>
                </a:xfrm>
              </p:grpSpPr>
              <p:pic>
                <p:nvPicPr>
                  <p:cNvPr id="297" name="ECOM-ACADEMY-LOGO-new.png" descr="ECOM-ACADEMY-LOGO-new.png"/>
                  <p:cNvPicPr>
                    <a:picLocks noChangeAspect="1"/>
                  </p:cNvPicPr>
                  <p:nvPr/>
                </p:nvPicPr>
                <p:blipFill>
                  <a:blip r:embed="rId3">
                    <a:extLst/>
                  </a:blip>
                  <a:srcRect l="0" t="0" r="0" b="0"/>
                  <a:stretch>
                    <a:fillRect/>
                  </a:stretch>
                </p:blipFill>
                <p:spPr>
                  <a:xfrm>
                    <a:off x="0" y="3958"/>
                    <a:ext cx="1407880" cy="363234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  <p:sp>
                <p:nvSpPr>
                  <p:cNvPr id="298" name="Rectangle"/>
                  <p:cNvSpPr/>
                  <p:nvPr/>
                </p:nvSpPr>
                <p:spPr>
                  <a:xfrm>
                    <a:off x="582123" y="253391"/>
                    <a:ext cx="1006195" cy="322179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60959" tIns="60959" rIns="60959" bIns="60959" numCol="1" anchor="ctr">
                    <a:noAutofit/>
                  </a:bodyPr>
                  <a:lstStyle/>
                  <a:p>
                    <a:pPr defTabSz="609600">
                      <a:defRPr sz="2400"/>
                    </a:pPr>
                  </a:p>
                </p:txBody>
              </p:sp>
            </p:grpSp>
            <p:sp>
              <p:nvSpPr>
                <p:cNvPr id="300" name="Automatic"/>
                <p:cNvSpPr txBox="1"/>
                <p:nvPr/>
              </p:nvSpPr>
              <p:spPr>
                <a:xfrm>
                  <a:off x="690629" y="191819"/>
                  <a:ext cx="830266" cy="287529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60959" tIns="60959" rIns="60959" bIns="60959" numCol="1" anchor="t">
                  <a:noAutofit/>
                </a:bodyPr>
                <a:lstStyle>
                  <a:lvl1pPr defTabSz="609600">
                    <a:defRPr sz="1200">
                      <a:latin typeface="Georgia"/>
                      <a:ea typeface="Georgia"/>
                      <a:cs typeface="Georgia"/>
                      <a:sym typeface="Georgia"/>
                    </a:defRPr>
                  </a:lvl1pPr>
                </a:lstStyle>
                <a:p>
                  <a:pPr/>
                  <a:r>
                    <a:t>Automatic</a:t>
                  </a:r>
                </a:p>
              </p:txBody>
            </p:sp>
          </p:grpSp>
        </p:grpSp>
      </p:grpSp>
      <p:sp>
        <p:nvSpPr>
          <p:cNvPr id="304" name="Slide Number"/>
          <p:cNvSpPr txBox="1"/>
          <p:nvPr>
            <p:ph type="sldNum" sz="quarter" idx="2"/>
          </p:nvPr>
        </p:nvSpPr>
        <p:spPr>
          <a:xfrm>
            <a:off x="11234658" y="6357303"/>
            <a:ext cx="347742" cy="363221"/>
          </a:xfrm>
          <a:prstGeom prst="rect">
            <a:avLst/>
          </a:prstGeom>
        </p:spPr>
        <p:txBody>
          <a:bodyPr lIns="60959" tIns="60959" rIns="60959" bIns="60959"/>
          <a:lstStyle>
            <a:lvl1pPr defTabSz="609600">
              <a:defRPr sz="16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itle Text"/>
          <p:cNvSpPr txBox="1"/>
          <p:nvPr>
            <p:ph type="title"/>
          </p:nvPr>
        </p:nvSpPr>
        <p:spPr>
          <a:xfrm>
            <a:off x="2416968" y="1151929"/>
            <a:ext cx="7358064" cy="2321720"/>
          </a:xfrm>
          <a:prstGeom prst="rect">
            <a:avLst/>
          </a:prstGeom>
        </p:spPr>
        <p:txBody>
          <a:bodyPr lIns="35718" tIns="35718" rIns="35718" bIns="35718" anchor="b"/>
          <a:lstStyle>
            <a:lvl1pPr algn="ctr" defTabSz="292100">
              <a:lnSpc>
                <a:spcPct val="100000"/>
              </a:lnSpc>
              <a:defRPr sz="5600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12" name="Body Level One…"/>
          <p:cNvSpPr txBox="1"/>
          <p:nvPr>
            <p:ph type="body" sz="quarter" idx="1"/>
          </p:nvPr>
        </p:nvSpPr>
        <p:spPr>
          <a:xfrm>
            <a:off x="2416968" y="3536156"/>
            <a:ext cx="7358064" cy="794743"/>
          </a:xfrm>
          <a:prstGeom prst="rect">
            <a:avLst/>
          </a:prstGeom>
        </p:spPr>
        <p:txBody>
          <a:bodyPr lIns="35718" tIns="35718" rIns="35718" bIns="35718"/>
          <a:lstStyle>
            <a:lvl1pPr marL="0" indent="0" algn="ctr" defTabSz="2921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2921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2921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2921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2921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321" name="Group"/>
          <p:cNvGrpSpPr/>
          <p:nvPr/>
        </p:nvGrpSpPr>
        <p:grpSpPr>
          <a:xfrm>
            <a:off x="-76582" y="-51115"/>
            <a:ext cx="12356732" cy="6957984"/>
            <a:chOff x="0" y="0"/>
            <a:chExt cx="12356731" cy="6957982"/>
          </a:xfrm>
        </p:grpSpPr>
        <p:sp>
          <p:nvSpPr>
            <p:cNvPr id="313" name="Rectangle"/>
            <p:cNvSpPr/>
            <p:nvPr/>
          </p:nvSpPr>
          <p:spPr>
            <a:xfrm>
              <a:off x="0" y="0"/>
              <a:ext cx="12345163" cy="6501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grpSp>
          <p:nvGrpSpPr>
            <p:cNvPr id="320" name="Group"/>
            <p:cNvGrpSpPr/>
            <p:nvPr/>
          </p:nvGrpSpPr>
          <p:grpSpPr>
            <a:xfrm>
              <a:off x="29264" y="6384385"/>
              <a:ext cx="12327468" cy="573598"/>
              <a:chOff x="0" y="1972"/>
              <a:chExt cx="12327466" cy="573596"/>
            </a:xfrm>
          </p:grpSpPr>
          <p:pic>
            <p:nvPicPr>
              <p:cNvPr id="314" name="Shaqir-Hussyin-Logo.png" descr="Shaqir-Hussyin-Logo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1972"/>
                <a:ext cx="1505102" cy="57162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319" name="Group"/>
              <p:cNvGrpSpPr/>
              <p:nvPr/>
            </p:nvGrpSpPr>
            <p:grpSpPr>
              <a:xfrm>
                <a:off x="10739149" y="3958"/>
                <a:ext cx="1588318" cy="571612"/>
                <a:chOff x="0" y="3958"/>
                <a:chExt cx="1588317" cy="571610"/>
              </a:xfrm>
            </p:grpSpPr>
            <p:grpSp>
              <p:nvGrpSpPr>
                <p:cNvPr id="317" name="Group"/>
                <p:cNvGrpSpPr/>
                <p:nvPr/>
              </p:nvGrpSpPr>
              <p:grpSpPr>
                <a:xfrm>
                  <a:off x="0" y="3958"/>
                  <a:ext cx="1588318" cy="571612"/>
                  <a:chOff x="0" y="3958"/>
                  <a:chExt cx="1588317" cy="571610"/>
                </a:xfrm>
              </p:grpSpPr>
              <p:pic>
                <p:nvPicPr>
                  <p:cNvPr id="315" name="ECOM-ACADEMY-LOGO-new.png" descr="ECOM-ACADEMY-LOGO-new.png"/>
                  <p:cNvPicPr>
                    <a:picLocks noChangeAspect="1"/>
                  </p:cNvPicPr>
                  <p:nvPr/>
                </p:nvPicPr>
                <p:blipFill>
                  <a:blip r:embed="rId3">
                    <a:extLst/>
                  </a:blip>
                  <a:srcRect l="0" t="0" r="0" b="0"/>
                  <a:stretch>
                    <a:fillRect/>
                  </a:stretch>
                </p:blipFill>
                <p:spPr>
                  <a:xfrm>
                    <a:off x="0" y="3958"/>
                    <a:ext cx="1407880" cy="363234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  <p:sp>
                <p:nvSpPr>
                  <p:cNvPr id="316" name="Rectangle"/>
                  <p:cNvSpPr/>
                  <p:nvPr/>
                </p:nvSpPr>
                <p:spPr>
                  <a:xfrm>
                    <a:off x="582123" y="253391"/>
                    <a:ext cx="1006195" cy="322179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60959" tIns="60959" rIns="60959" bIns="60959" numCol="1" anchor="ctr">
                    <a:noAutofit/>
                  </a:bodyPr>
                  <a:lstStyle/>
                  <a:p>
                    <a:pPr defTabSz="609600">
                      <a:defRPr sz="2400"/>
                    </a:pPr>
                  </a:p>
                </p:txBody>
              </p:sp>
            </p:grpSp>
            <p:sp>
              <p:nvSpPr>
                <p:cNvPr id="318" name="Automatic"/>
                <p:cNvSpPr txBox="1"/>
                <p:nvPr/>
              </p:nvSpPr>
              <p:spPr>
                <a:xfrm>
                  <a:off x="690629" y="191819"/>
                  <a:ext cx="830266" cy="287529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60959" tIns="60959" rIns="60959" bIns="60959" numCol="1" anchor="t">
                  <a:noAutofit/>
                </a:bodyPr>
                <a:lstStyle>
                  <a:lvl1pPr defTabSz="609600">
                    <a:defRPr sz="1200">
                      <a:latin typeface="Georgia"/>
                      <a:ea typeface="Georgia"/>
                      <a:cs typeface="Georgia"/>
                      <a:sym typeface="Georgia"/>
                    </a:defRPr>
                  </a:lvl1pPr>
                </a:lstStyle>
                <a:p>
                  <a:pPr/>
                  <a:r>
                    <a:t>Automatic</a:t>
                  </a:r>
                </a:p>
              </p:txBody>
            </p:sp>
          </p:grpSp>
        </p:grpSp>
      </p:grpSp>
      <p:sp>
        <p:nvSpPr>
          <p:cNvPr id="322" name="Slide Number"/>
          <p:cNvSpPr txBox="1"/>
          <p:nvPr>
            <p:ph type="sldNum" sz="quarter" idx="2"/>
          </p:nvPr>
        </p:nvSpPr>
        <p:spPr>
          <a:xfrm>
            <a:off x="5964732" y="6505277"/>
            <a:ext cx="253607" cy="249238"/>
          </a:xfrm>
          <a:prstGeom prst="rect">
            <a:avLst/>
          </a:prstGeom>
        </p:spPr>
        <p:txBody>
          <a:bodyPr lIns="35718" tIns="35718" rIns="35718" bIns="35718" anchor="t"/>
          <a:lstStyle>
            <a:lvl1pPr algn="ctr" defTabSz="292100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roup"/>
          <p:cNvGrpSpPr/>
          <p:nvPr/>
        </p:nvGrpSpPr>
        <p:grpSpPr>
          <a:xfrm>
            <a:off x="-76582" y="-51115"/>
            <a:ext cx="12356732" cy="6957984"/>
            <a:chOff x="0" y="0"/>
            <a:chExt cx="12356731" cy="6957982"/>
          </a:xfrm>
        </p:grpSpPr>
        <p:sp>
          <p:nvSpPr>
            <p:cNvPr id="329" name="Rectangle"/>
            <p:cNvSpPr/>
            <p:nvPr/>
          </p:nvSpPr>
          <p:spPr>
            <a:xfrm>
              <a:off x="0" y="0"/>
              <a:ext cx="12345163" cy="6501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grpSp>
          <p:nvGrpSpPr>
            <p:cNvPr id="336" name="Group"/>
            <p:cNvGrpSpPr/>
            <p:nvPr/>
          </p:nvGrpSpPr>
          <p:grpSpPr>
            <a:xfrm>
              <a:off x="29264" y="6384385"/>
              <a:ext cx="12327468" cy="573598"/>
              <a:chOff x="0" y="1972"/>
              <a:chExt cx="12327466" cy="573596"/>
            </a:xfrm>
          </p:grpSpPr>
          <p:pic>
            <p:nvPicPr>
              <p:cNvPr id="330" name="Shaqir-Hussyin-Logo.png" descr="Shaqir-Hussyin-Logo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1972"/>
                <a:ext cx="1505102" cy="57162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335" name="Group"/>
              <p:cNvGrpSpPr/>
              <p:nvPr/>
            </p:nvGrpSpPr>
            <p:grpSpPr>
              <a:xfrm>
                <a:off x="10739149" y="3958"/>
                <a:ext cx="1588318" cy="571612"/>
                <a:chOff x="0" y="3958"/>
                <a:chExt cx="1588317" cy="571610"/>
              </a:xfrm>
            </p:grpSpPr>
            <p:grpSp>
              <p:nvGrpSpPr>
                <p:cNvPr id="333" name="Group"/>
                <p:cNvGrpSpPr/>
                <p:nvPr/>
              </p:nvGrpSpPr>
              <p:grpSpPr>
                <a:xfrm>
                  <a:off x="0" y="3958"/>
                  <a:ext cx="1588318" cy="571612"/>
                  <a:chOff x="0" y="3958"/>
                  <a:chExt cx="1588317" cy="571610"/>
                </a:xfrm>
              </p:grpSpPr>
              <p:pic>
                <p:nvPicPr>
                  <p:cNvPr id="331" name="ECOM-ACADEMY-LOGO-new.png" descr="ECOM-ACADEMY-LOGO-new.png"/>
                  <p:cNvPicPr>
                    <a:picLocks noChangeAspect="1"/>
                  </p:cNvPicPr>
                  <p:nvPr/>
                </p:nvPicPr>
                <p:blipFill>
                  <a:blip r:embed="rId3">
                    <a:extLst/>
                  </a:blip>
                  <a:srcRect l="0" t="0" r="0" b="0"/>
                  <a:stretch>
                    <a:fillRect/>
                  </a:stretch>
                </p:blipFill>
                <p:spPr>
                  <a:xfrm>
                    <a:off x="0" y="3958"/>
                    <a:ext cx="1407880" cy="363234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  <p:sp>
                <p:nvSpPr>
                  <p:cNvPr id="332" name="Rectangle"/>
                  <p:cNvSpPr/>
                  <p:nvPr/>
                </p:nvSpPr>
                <p:spPr>
                  <a:xfrm>
                    <a:off x="582123" y="253391"/>
                    <a:ext cx="1006195" cy="322179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60959" tIns="60959" rIns="60959" bIns="60959" numCol="1" anchor="ctr">
                    <a:noAutofit/>
                  </a:bodyPr>
                  <a:lstStyle/>
                  <a:p>
                    <a:pPr defTabSz="609600">
                      <a:defRPr sz="2400"/>
                    </a:pPr>
                  </a:p>
                </p:txBody>
              </p:sp>
            </p:grpSp>
            <p:sp>
              <p:nvSpPr>
                <p:cNvPr id="334" name="Automatic"/>
                <p:cNvSpPr txBox="1"/>
                <p:nvPr/>
              </p:nvSpPr>
              <p:spPr>
                <a:xfrm>
                  <a:off x="690629" y="191819"/>
                  <a:ext cx="830266" cy="287529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60959" tIns="60959" rIns="60959" bIns="60959" numCol="1" anchor="t">
                  <a:noAutofit/>
                </a:bodyPr>
                <a:lstStyle>
                  <a:lvl1pPr defTabSz="609600">
                    <a:defRPr sz="1200">
                      <a:latin typeface="Georgia"/>
                      <a:ea typeface="Georgia"/>
                      <a:cs typeface="Georgia"/>
                      <a:sym typeface="Georgia"/>
                    </a:defRPr>
                  </a:lvl1pPr>
                </a:lstStyle>
                <a:p>
                  <a:pPr/>
                  <a:r>
                    <a:t>Automatic</a:t>
                  </a:r>
                </a:p>
              </p:txBody>
            </p:sp>
          </p:grpSp>
        </p:grpSp>
      </p:grpSp>
      <p:sp>
        <p:nvSpPr>
          <p:cNvPr id="338" name="Slide Number"/>
          <p:cNvSpPr txBox="1"/>
          <p:nvPr>
            <p:ph type="sldNum" sz="quarter" idx="2"/>
          </p:nvPr>
        </p:nvSpPr>
        <p:spPr>
          <a:xfrm>
            <a:off x="11105060" y="5893594"/>
            <a:ext cx="248743" cy="254001"/>
          </a:xfrm>
          <a:prstGeom prst="rect">
            <a:avLst/>
          </a:prstGeom>
        </p:spPr>
        <p:txBody>
          <a:bodyPr lIns="38100" tIns="38100" rIns="38100" bIns="38100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5" name="Body Level One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Line"/>
          <p:cNvSpPr/>
          <p:nvPr/>
        </p:nvSpPr>
        <p:spPr>
          <a:xfrm>
            <a:off x="-53567" y="6294328"/>
            <a:ext cx="12299134" cy="1"/>
          </a:xfrm>
          <a:prstGeom prst="line">
            <a:avLst/>
          </a:prstGeom>
          <a:ln w="38100">
            <a:solidFill>
              <a:srgbClr val="C82506"/>
            </a:solidFill>
            <a:miter lim="400000"/>
          </a:ln>
        </p:spPr>
        <p:txBody>
          <a:bodyPr lIns="22859" tIns="22859" rIns="22859" bIns="22859"/>
          <a:lstStyle/>
          <a:p>
            <a:pPr algn="ctr" defTabSz="412750"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grpSp>
        <p:nvGrpSpPr>
          <p:cNvPr id="348" name="Group"/>
          <p:cNvGrpSpPr/>
          <p:nvPr/>
        </p:nvGrpSpPr>
        <p:grpSpPr>
          <a:xfrm>
            <a:off x="10325806" y="6365818"/>
            <a:ext cx="1889735" cy="561807"/>
            <a:chOff x="0" y="0"/>
            <a:chExt cx="1889734" cy="561806"/>
          </a:xfrm>
        </p:grpSpPr>
        <p:pic>
          <p:nvPicPr>
            <p:cNvPr id="346" name="WEALTH-ACADEMY-NEW-beta-main-colors.png" descr="WEALTH-ACADEMY-NEW-beta-main-colors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0" r="0" b="14346"/>
            <a:stretch>
              <a:fillRect/>
            </a:stretch>
          </p:blipFill>
          <p:spPr>
            <a:xfrm>
              <a:off x="-1" y="-1"/>
              <a:ext cx="1841399" cy="4952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7" name="Rectangle"/>
            <p:cNvSpPr/>
            <p:nvPr/>
          </p:nvSpPr>
          <p:spPr>
            <a:xfrm>
              <a:off x="1395342" y="450186"/>
              <a:ext cx="494393" cy="11162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24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sp>
        <p:nvSpPr>
          <p:cNvPr id="349" name="Slide Number"/>
          <p:cNvSpPr txBox="1"/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entered Text Whit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Title Text"/>
          <p:cNvSpPr txBox="1"/>
          <p:nvPr>
            <p:ph type="title"/>
          </p:nvPr>
        </p:nvSpPr>
        <p:spPr>
          <a:xfrm>
            <a:off x="741881" y="1424262"/>
            <a:ext cx="10972802" cy="4009475"/>
          </a:xfrm>
          <a:prstGeom prst="rect">
            <a:avLst/>
          </a:prstGeom>
        </p:spPr>
        <p:txBody>
          <a:bodyPr lIns="45718" tIns="45718" rIns="45718" bIns="45718"/>
          <a:lstStyle>
            <a:lvl1pPr algn="ctr" defTabSz="412750">
              <a:lnSpc>
                <a:spcPct val="100000"/>
              </a:lnSpc>
              <a:defRPr sz="6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grpSp>
        <p:nvGrpSpPr>
          <p:cNvPr id="361" name="Group"/>
          <p:cNvGrpSpPr/>
          <p:nvPr/>
        </p:nvGrpSpPr>
        <p:grpSpPr>
          <a:xfrm>
            <a:off x="-71975" y="3442"/>
            <a:ext cx="12335950" cy="6828016"/>
            <a:chOff x="0" y="0"/>
            <a:chExt cx="12335949" cy="6828014"/>
          </a:xfrm>
        </p:grpSpPr>
        <p:pic>
          <p:nvPicPr>
            <p:cNvPr id="357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5058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8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59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360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362" name="Slide Number"/>
          <p:cNvSpPr txBox="1"/>
          <p:nvPr>
            <p:ph type="sldNum" sz="quarter" idx="2"/>
          </p:nvPr>
        </p:nvSpPr>
        <p:spPr>
          <a:xfrm>
            <a:off x="9826841" y="6416993"/>
            <a:ext cx="231560" cy="243839"/>
          </a:xfrm>
          <a:prstGeom prst="rect">
            <a:avLst/>
          </a:prstGeom>
        </p:spPr>
        <p:txBody>
          <a:bodyPr lIns="45718" tIns="45718" rIns="45718" bIns="45718"/>
          <a:lstStyle>
            <a:lvl1pPr defTabSz="457200">
              <a:defRPr sz="11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ulleted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Title Text"/>
          <p:cNvSpPr txBox="1"/>
          <p:nvPr>
            <p:ph type="title"/>
          </p:nvPr>
        </p:nvSpPr>
        <p:spPr>
          <a:xfrm>
            <a:off x="495300" y="280839"/>
            <a:ext cx="11201400" cy="1600924"/>
          </a:xfrm>
          <a:prstGeom prst="rect">
            <a:avLst/>
          </a:prstGeom>
        </p:spPr>
        <p:txBody>
          <a:bodyPr lIns="45719" tIns="45719" rIns="45719" bIns="45719"/>
          <a:lstStyle>
            <a:lvl1pPr algn="ctr" defTabSz="412750">
              <a:lnSpc>
                <a:spcPct val="100000"/>
              </a:lnSpc>
              <a:defRPr b="1" sz="6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70" name="Body Level One…"/>
          <p:cNvSpPr txBox="1"/>
          <p:nvPr>
            <p:ph type="body" idx="1"/>
          </p:nvPr>
        </p:nvSpPr>
        <p:spPr>
          <a:xfrm>
            <a:off x="493776" y="2057400"/>
            <a:ext cx="11204448" cy="4343400"/>
          </a:xfrm>
          <a:prstGeom prst="rect">
            <a:avLst/>
          </a:prstGeom>
        </p:spPr>
        <p:txBody>
          <a:bodyPr lIns="45719" tIns="45719" rIns="45719" bIns="45719"/>
          <a:lstStyle>
            <a:lvl1pPr marL="438911" indent="-438911" defTabSz="412750">
              <a:lnSpc>
                <a:spcPct val="100000"/>
              </a:lnSpc>
              <a:spcBef>
                <a:spcPts val="2000"/>
              </a:spcBef>
              <a:buClr>
                <a:srgbClr val="C82506"/>
              </a:buClr>
              <a:buSzPct val="160000"/>
              <a:buFontTx/>
              <a:defRPr sz="3600">
                <a:latin typeface="+mn-lt"/>
                <a:ea typeface="+mn-ea"/>
                <a:cs typeface="+mn-cs"/>
                <a:sym typeface="Helvetica"/>
              </a:defRPr>
            </a:lvl1pPr>
            <a:lvl2pPr marL="1398656" indent="-470262" defTabSz="412750">
              <a:lnSpc>
                <a:spcPct val="100000"/>
              </a:lnSpc>
              <a:spcBef>
                <a:spcPts val="2000"/>
              </a:spcBef>
              <a:buClr>
                <a:srgbClr val="C82506"/>
              </a:buClr>
              <a:buSzPct val="160000"/>
              <a:buFontTx/>
              <a:buChar char="-"/>
              <a:defRPr sz="3600">
                <a:latin typeface="+mn-lt"/>
                <a:ea typeface="+mn-ea"/>
                <a:cs typeface="+mn-cs"/>
                <a:sym typeface="Helvetica"/>
              </a:defRPr>
            </a:lvl2pPr>
            <a:lvl3pPr marL="2377438" indent="-548639" defTabSz="412750">
              <a:lnSpc>
                <a:spcPct val="100000"/>
              </a:lnSpc>
              <a:spcBef>
                <a:spcPts val="2000"/>
              </a:spcBef>
              <a:buClr>
                <a:srgbClr val="C82506"/>
              </a:buClr>
              <a:buSzPct val="130000"/>
              <a:buFontTx/>
              <a:defRPr sz="3600">
                <a:latin typeface="+mn-lt"/>
                <a:ea typeface="+mn-ea"/>
                <a:cs typeface="+mn-cs"/>
                <a:sym typeface="Helvetica"/>
              </a:defRPr>
            </a:lvl3pPr>
            <a:lvl4pPr marL="3186961" indent="-658367" defTabSz="412750">
              <a:lnSpc>
                <a:spcPct val="100000"/>
              </a:lnSpc>
              <a:spcBef>
                <a:spcPts val="2000"/>
              </a:spcBef>
              <a:buClr>
                <a:srgbClr val="C82506"/>
              </a:buClr>
              <a:buSzPct val="160000"/>
              <a:buFontTx/>
              <a:buChar char="-"/>
              <a:defRPr sz="3600">
                <a:latin typeface="+mn-lt"/>
                <a:ea typeface="+mn-ea"/>
                <a:cs typeface="+mn-cs"/>
                <a:sym typeface="Helvetica"/>
              </a:defRPr>
            </a:lvl4pPr>
            <a:lvl5pPr marL="4120725" indent="-677731" defTabSz="412750">
              <a:lnSpc>
                <a:spcPct val="100000"/>
              </a:lnSpc>
              <a:spcBef>
                <a:spcPts val="2000"/>
              </a:spcBef>
              <a:buClr>
                <a:srgbClr val="C82506"/>
              </a:buClr>
              <a:buSzPct val="160000"/>
              <a:buFontTx/>
              <a:defRPr sz="36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375" name="Group"/>
          <p:cNvGrpSpPr/>
          <p:nvPr/>
        </p:nvGrpSpPr>
        <p:grpSpPr>
          <a:xfrm>
            <a:off x="-71975" y="3442"/>
            <a:ext cx="12335950" cy="6828016"/>
            <a:chOff x="0" y="0"/>
            <a:chExt cx="12335949" cy="6828014"/>
          </a:xfrm>
        </p:grpSpPr>
        <p:pic>
          <p:nvPicPr>
            <p:cNvPr id="371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5058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2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3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374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376" name="Slide Number"/>
          <p:cNvSpPr txBox="1"/>
          <p:nvPr>
            <p:ph type="sldNum" sz="quarter" idx="2"/>
          </p:nvPr>
        </p:nvSpPr>
        <p:spPr>
          <a:xfrm>
            <a:off x="11689506" y="6416993"/>
            <a:ext cx="231561" cy="243839"/>
          </a:xfrm>
          <a:prstGeom prst="rect">
            <a:avLst/>
          </a:prstGeom>
        </p:spPr>
        <p:txBody>
          <a:bodyPr lIns="45719" tIns="45719" rIns="45719" bIns="45719"/>
          <a:lstStyle>
            <a:lvl1pPr defTabSz="457200">
              <a:defRPr sz="11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ulleted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Title Text"/>
          <p:cNvSpPr txBox="1"/>
          <p:nvPr>
            <p:ph type="title"/>
          </p:nvPr>
        </p:nvSpPr>
        <p:spPr>
          <a:xfrm>
            <a:off x="418134" y="-27819"/>
            <a:ext cx="11201402" cy="1600924"/>
          </a:xfrm>
          <a:prstGeom prst="rect">
            <a:avLst/>
          </a:prstGeom>
        </p:spPr>
        <p:txBody>
          <a:bodyPr lIns="45718" tIns="45718" rIns="45718" bIns="45718"/>
          <a:lstStyle>
            <a:lvl1pPr algn="ctr" defTabSz="412750">
              <a:lnSpc>
                <a:spcPct val="100000"/>
              </a:lnSpc>
              <a:defRPr b="1" sz="58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84" name="Body Level One…"/>
          <p:cNvSpPr txBox="1"/>
          <p:nvPr>
            <p:ph type="body" idx="1"/>
          </p:nvPr>
        </p:nvSpPr>
        <p:spPr>
          <a:xfrm>
            <a:off x="416611" y="1473153"/>
            <a:ext cx="11204449" cy="4343401"/>
          </a:xfrm>
          <a:prstGeom prst="rect">
            <a:avLst/>
          </a:prstGeom>
        </p:spPr>
        <p:txBody>
          <a:bodyPr lIns="45718" tIns="45718" rIns="45718" bIns="45718"/>
          <a:lstStyle>
            <a:lvl1pPr marL="438912" indent="-438912" defTabSz="412750">
              <a:lnSpc>
                <a:spcPct val="100000"/>
              </a:lnSpc>
              <a:spcBef>
                <a:spcPts val="2000"/>
              </a:spcBef>
              <a:buClr>
                <a:srgbClr val="C82506"/>
              </a:buClr>
              <a:buSzPct val="160000"/>
              <a:buFontTx/>
              <a:defRPr sz="3600">
                <a:latin typeface="+mn-lt"/>
                <a:ea typeface="+mn-ea"/>
                <a:cs typeface="+mn-cs"/>
                <a:sym typeface="Helvetica"/>
              </a:defRPr>
            </a:lvl1pPr>
            <a:lvl2pPr marL="1398656" indent="-470262" defTabSz="412750">
              <a:lnSpc>
                <a:spcPct val="100000"/>
              </a:lnSpc>
              <a:spcBef>
                <a:spcPts val="2000"/>
              </a:spcBef>
              <a:buClr>
                <a:srgbClr val="C82506"/>
              </a:buClr>
              <a:buSzPct val="160000"/>
              <a:buFontTx/>
              <a:buChar char="-"/>
              <a:defRPr sz="3600">
                <a:latin typeface="+mn-lt"/>
                <a:ea typeface="+mn-ea"/>
                <a:cs typeface="+mn-cs"/>
                <a:sym typeface="Helvetica"/>
              </a:defRPr>
            </a:lvl2pPr>
            <a:lvl3pPr marL="2377438" indent="-548639" defTabSz="412750">
              <a:lnSpc>
                <a:spcPct val="100000"/>
              </a:lnSpc>
              <a:spcBef>
                <a:spcPts val="2000"/>
              </a:spcBef>
              <a:buClr>
                <a:srgbClr val="C82506"/>
              </a:buClr>
              <a:buSzPct val="130000"/>
              <a:buFontTx/>
              <a:defRPr sz="3600">
                <a:latin typeface="+mn-lt"/>
                <a:ea typeface="+mn-ea"/>
                <a:cs typeface="+mn-cs"/>
                <a:sym typeface="Helvetica"/>
              </a:defRPr>
            </a:lvl3pPr>
            <a:lvl4pPr marL="3186961" indent="-658366" defTabSz="412750">
              <a:lnSpc>
                <a:spcPct val="100000"/>
              </a:lnSpc>
              <a:spcBef>
                <a:spcPts val="2000"/>
              </a:spcBef>
              <a:buClr>
                <a:srgbClr val="C82506"/>
              </a:buClr>
              <a:buSzPct val="160000"/>
              <a:buFontTx/>
              <a:buChar char="-"/>
              <a:defRPr sz="3600">
                <a:latin typeface="+mn-lt"/>
                <a:ea typeface="+mn-ea"/>
                <a:cs typeface="+mn-cs"/>
                <a:sym typeface="Helvetica"/>
              </a:defRPr>
            </a:lvl4pPr>
            <a:lvl5pPr marL="4120726" indent="-677731" defTabSz="412750">
              <a:lnSpc>
                <a:spcPct val="100000"/>
              </a:lnSpc>
              <a:spcBef>
                <a:spcPts val="2000"/>
              </a:spcBef>
              <a:buClr>
                <a:srgbClr val="C82506"/>
              </a:buClr>
              <a:buSzPct val="160000"/>
              <a:buFontTx/>
              <a:defRPr sz="36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5" name="Slide Number"/>
          <p:cNvSpPr txBox="1"/>
          <p:nvPr>
            <p:ph type="sldNum" sz="quarter" idx="2"/>
          </p:nvPr>
        </p:nvSpPr>
        <p:spPr>
          <a:xfrm>
            <a:off x="11668100" y="6423343"/>
            <a:ext cx="252967" cy="231139"/>
          </a:xfrm>
          <a:prstGeom prst="rect">
            <a:avLst/>
          </a:prstGeom>
        </p:spPr>
        <p:txBody>
          <a:bodyPr lIns="45718" tIns="45718" rIns="45718" bIns="45718"/>
          <a:lstStyle>
            <a:lvl1pPr defTabSz="457200">
              <a:defRPr b="1" strike="sngStrike" sz="1000"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6" name="Group"/>
          <p:cNvGrpSpPr/>
          <p:nvPr/>
        </p:nvGrpSpPr>
        <p:grpSpPr>
          <a:xfrm>
            <a:off x="-71975" y="3442"/>
            <a:ext cx="12335950" cy="6828016"/>
            <a:chOff x="0" y="0"/>
            <a:chExt cx="12335949" cy="6828014"/>
          </a:xfrm>
        </p:grpSpPr>
        <p:pic>
          <p:nvPicPr>
            <p:cNvPr id="392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5058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93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94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395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397" name="Slide Number"/>
          <p:cNvSpPr txBox="1"/>
          <p:nvPr>
            <p:ph type="sldNum" sz="quarter" idx="2"/>
          </p:nvPr>
        </p:nvSpPr>
        <p:spPr>
          <a:xfrm>
            <a:off x="11089819" y="6404293"/>
            <a:ext cx="263981" cy="269240"/>
          </a:xfrm>
          <a:prstGeom prst="rect">
            <a:avLst/>
          </a:prstGeom>
        </p:spPr>
        <p:txBody>
          <a:bodyPr lIns="45719" tIns="45719" rIns="45719" bIns="45719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Title Text"/>
          <p:cNvSpPr txBox="1"/>
          <p:nvPr>
            <p:ph type="title"/>
          </p:nvPr>
        </p:nvSpPr>
        <p:spPr>
          <a:xfrm>
            <a:off x="2416968" y="2268140"/>
            <a:ext cx="7358064" cy="2321720"/>
          </a:xfrm>
          <a:prstGeom prst="rect">
            <a:avLst/>
          </a:prstGeom>
        </p:spPr>
        <p:txBody>
          <a:bodyPr lIns="35718" tIns="35718" rIns="35718" bIns="35718"/>
          <a:lstStyle>
            <a:lvl1pPr algn="ctr" defTabSz="410765">
              <a:lnSpc>
                <a:spcPct val="100000"/>
              </a:lnSpc>
              <a:defRPr b="1" sz="7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grpSp>
        <p:nvGrpSpPr>
          <p:cNvPr id="409" name="Group"/>
          <p:cNvGrpSpPr/>
          <p:nvPr/>
        </p:nvGrpSpPr>
        <p:grpSpPr>
          <a:xfrm>
            <a:off x="-71975" y="3442"/>
            <a:ext cx="12335950" cy="6828016"/>
            <a:chOff x="0" y="0"/>
            <a:chExt cx="12335949" cy="6828014"/>
          </a:xfrm>
        </p:grpSpPr>
        <p:pic>
          <p:nvPicPr>
            <p:cNvPr id="405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5058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6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07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408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410" name="Slide Number"/>
          <p:cNvSpPr txBox="1"/>
          <p:nvPr>
            <p:ph type="sldNum" sz="quarter" idx="2"/>
          </p:nvPr>
        </p:nvSpPr>
        <p:spPr>
          <a:xfrm>
            <a:off x="5980938" y="6536531"/>
            <a:ext cx="225362" cy="220154"/>
          </a:xfrm>
          <a:prstGeom prst="rect">
            <a:avLst/>
          </a:prstGeom>
        </p:spPr>
        <p:txBody>
          <a:bodyPr lIns="35718" tIns="35718" rIns="35718" bIns="35718" anchor="t"/>
          <a:lstStyle>
            <a:lvl1pPr algn="ctr" defTabSz="410765">
              <a:defRPr sz="10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 Whit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Title Text"/>
          <p:cNvSpPr txBox="1"/>
          <p:nvPr>
            <p:ph type="title"/>
          </p:nvPr>
        </p:nvSpPr>
        <p:spPr>
          <a:xfrm>
            <a:off x="146612" y="200764"/>
            <a:ext cx="10972802" cy="5328844"/>
          </a:xfrm>
          <a:prstGeom prst="rect">
            <a:avLst/>
          </a:prstGeom>
        </p:spPr>
        <p:txBody>
          <a:bodyPr lIns="25400" tIns="25400" rIns="25400" bIns="25400"/>
          <a:lstStyle>
            <a:lvl1pPr algn="ctr" defTabSz="412750">
              <a:lnSpc>
                <a:spcPct val="110000"/>
              </a:lnSpc>
              <a:defRPr b="1" sz="6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grpSp>
        <p:nvGrpSpPr>
          <p:cNvPr id="422" name="Group"/>
          <p:cNvGrpSpPr/>
          <p:nvPr/>
        </p:nvGrpSpPr>
        <p:grpSpPr>
          <a:xfrm>
            <a:off x="-71975" y="3442"/>
            <a:ext cx="12335950" cy="6828016"/>
            <a:chOff x="0" y="0"/>
            <a:chExt cx="12335949" cy="6828014"/>
          </a:xfrm>
        </p:grpSpPr>
        <p:pic>
          <p:nvPicPr>
            <p:cNvPr id="418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5058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9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0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421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423" name="Slide Number"/>
          <p:cNvSpPr txBox="1"/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Title Text"/>
          <p:cNvSpPr txBox="1"/>
          <p:nvPr>
            <p:ph type="title"/>
          </p:nvPr>
        </p:nvSpPr>
        <p:spPr>
          <a:xfrm>
            <a:off x="609600" y="685799"/>
            <a:ext cx="10972801" cy="5486401"/>
          </a:xfrm>
          <a:prstGeom prst="rect">
            <a:avLst/>
          </a:prstGeom>
        </p:spPr>
        <p:txBody>
          <a:bodyPr lIns="25400" tIns="25400" rIns="25400" bIns="25400"/>
          <a:lstStyle>
            <a:lvl1pPr algn="ctr" defTabSz="412750">
              <a:lnSpc>
                <a:spcPct val="110000"/>
              </a:lnSpc>
              <a:defRPr b="1" sz="6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grpSp>
        <p:nvGrpSpPr>
          <p:cNvPr id="435" name="Group"/>
          <p:cNvGrpSpPr/>
          <p:nvPr/>
        </p:nvGrpSpPr>
        <p:grpSpPr>
          <a:xfrm>
            <a:off x="-71975" y="3442"/>
            <a:ext cx="12335950" cy="6828016"/>
            <a:chOff x="0" y="0"/>
            <a:chExt cx="12335949" cy="6828014"/>
          </a:xfrm>
        </p:grpSpPr>
        <p:pic>
          <p:nvPicPr>
            <p:cNvPr id="431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5058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32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33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434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436" name="Slide Number"/>
          <p:cNvSpPr txBox="1"/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Title Text"/>
          <p:cNvSpPr txBox="1"/>
          <p:nvPr>
            <p:ph type="title"/>
          </p:nvPr>
        </p:nvSpPr>
        <p:spPr>
          <a:xfrm>
            <a:off x="609599" y="253801"/>
            <a:ext cx="10972802" cy="1600201"/>
          </a:xfrm>
          <a:prstGeom prst="rect">
            <a:avLst/>
          </a:prstGeom>
        </p:spPr>
        <p:txBody>
          <a:bodyPr lIns="25400" tIns="25400" rIns="25400" bIns="25400"/>
          <a:lstStyle>
            <a:lvl1pPr algn="ctr" defTabSz="412750">
              <a:lnSpc>
                <a:spcPct val="100000"/>
              </a:lnSpc>
              <a:defRPr b="1"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44" name="Body Level One…"/>
          <p:cNvSpPr txBox="1"/>
          <p:nvPr>
            <p:ph type="body" idx="1"/>
          </p:nvPr>
        </p:nvSpPr>
        <p:spPr>
          <a:xfrm>
            <a:off x="612129" y="2029967"/>
            <a:ext cx="10967742" cy="4609953"/>
          </a:xfrm>
          <a:prstGeom prst="rect">
            <a:avLst/>
          </a:prstGeom>
        </p:spPr>
        <p:txBody>
          <a:bodyPr lIns="25400" tIns="25400" rIns="25400" bIns="25400"/>
          <a:lstStyle>
            <a:lvl1pPr marL="0" indent="0" defTabSz="412750">
              <a:lnSpc>
                <a:spcPct val="100000"/>
              </a:lnSpc>
              <a:spcBef>
                <a:spcPts val="3000"/>
              </a:spcBef>
              <a:buSzTx/>
              <a:buFontTx/>
              <a:buNone/>
              <a:defRPr sz="2600">
                <a:latin typeface="+mn-lt"/>
                <a:ea typeface="+mn-ea"/>
                <a:cs typeface="+mn-cs"/>
                <a:sym typeface="Helvetica"/>
              </a:defRPr>
            </a:lvl1pPr>
            <a:lvl2pPr marL="356616" indent="-356616" defTabSz="412750">
              <a:lnSpc>
                <a:spcPct val="100000"/>
              </a:lnSpc>
              <a:spcBef>
                <a:spcPts val="3000"/>
              </a:spcBef>
              <a:buSzPct val="140000"/>
              <a:buFontTx/>
              <a:defRPr sz="2600">
                <a:latin typeface="+mn-lt"/>
                <a:ea typeface="+mn-ea"/>
                <a:cs typeface="+mn-cs"/>
                <a:sym typeface="Helvetica"/>
              </a:defRPr>
            </a:lvl2pPr>
            <a:lvl3pPr marL="1098550" indent="-412750" defTabSz="412750">
              <a:lnSpc>
                <a:spcPct val="100000"/>
              </a:lnSpc>
              <a:spcBef>
                <a:spcPts val="3000"/>
              </a:spcBef>
              <a:buSzPct val="75000"/>
              <a:buFontTx/>
              <a:buChar char="-"/>
              <a:defRPr sz="2600">
                <a:latin typeface="+mn-lt"/>
                <a:ea typeface="+mn-ea"/>
                <a:cs typeface="+mn-cs"/>
                <a:sym typeface="Helvetica"/>
              </a:defRPr>
            </a:lvl3pPr>
            <a:lvl4pPr marL="2317750" indent="-412750" defTabSz="412750">
              <a:lnSpc>
                <a:spcPct val="100000"/>
              </a:lnSpc>
              <a:spcBef>
                <a:spcPts val="3000"/>
              </a:spcBef>
              <a:buSzPct val="75000"/>
              <a:buFontTx/>
              <a:defRPr sz="2600">
                <a:latin typeface="+mn-lt"/>
                <a:ea typeface="+mn-ea"/>
                <a:cs typeface="+mn-cs"/>
                <a:sym typeface="Helvetica"/>
              </a:defRPr>
            </a:lvl4pPr>
            <a:lvl5pPr marL="2952750" indent="-412750" defTabSz="412750">
              <a:lnSpc>
                <a:spcPct val="100000"/>
              </a:lnSpc>
              <a:spcBef>
                <a:spcPts val="3000"/>
              </a:spcBef>
              <a:buSzPct val="75000"/>
              <a:buFontTx/>
              <a:defRPr sz="26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5" name="Slide Number"/>
          <p:cNvSpPr txBox="1"/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Top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Title Text"/>
          <p:cNvSpPr txBox="1"/>
          <p:nvPr>
            <p:ph type="title"/>
          </p:nvPr>
        </p:nvSpPr>
        <p:spPr>
          <a:xfrm>
            <a:off x="609599" y="247650"/>
            <a:ext cx="10972802" cy="1600201"/>
          </a:xfrm>
          <a:prstGeom prst="rect">
            <a:avLst/>
          </a:prstGeom>
        </p:spPr>
        <p:txBody>
          <a:bodyPr lIns="25400" tIns="25400" rIns="25400" bIns="25400"/>
          <a:lstStyle>
            <a:lvl1pPr algn="ctr" defTabSz="412750">
              <a:lnSpc>
                <a:spcPct val="100000"/>
              </a:lnSpc>
              <a:defRPr b="1"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grpSp>
        <p:nvGrpSpPr>
          <p:cNvPr id="457" name="Group"/>
          <p:cNvGrpSpPr/>
          <p:nvPr/>
        </p:nvGrpSpPr>
        <p:grpSpPr>
          <a:xfrm>
            <a:off x="-71975" y="3442"/>
            <a:ext cx="12335950" cy="6828016"/>
            <a:chOff x="0" y="0"/>
            <a:chExt cx="12335949" cy="6828014"/>
          </a:xfrm>
        </p:grpSpPr>
        <p:pic>
          <p:nvPicPr>
            <p:cNvPr id="453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5058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54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55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456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458" name="Slide Number"/>
          <p:cNvSpPr txBox="1"/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4" name="Body Level One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9" name="Group"/>
          <p:cNvGrpSpPr/>
          <p:nvPr/>
        </p:nvGrpSpPr>
        <p:grpSpPr>
          <a:xfrm>
            <a:off x="-71975" y="3442"/>
            <a:ext cx="12335950" cy="6828016"/>
            <a:chOff x="0" y="0"/>
            <a:chExt cx="12335949" cy="6828014"/>
          </a:xfrm>
        </p:grpSpPr>
        <p:pic>
          <p:nvPicPr>
            <p:cNvPr id="465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5058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66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67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468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470" name="Slide Number"/>
          <p:cNvSpPr txBox="1"/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 Top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Title Text"/>
          <p:cNvSpPr txBox="1"/>
          <p:nvPr>
            <p:ph type="title"/>
          </p:nvPr>
        </p:nvSpPr>
        <p:spPr>
          <a:xfrm>
            <a:off x="495300" y="280839"/>
            <a:ext cx="11201400" cy="1600201"/>
          </a:xfrm>
          <a:prstGeom prst="rect">
            <a:avLst/>
          </a:prstGeom>
        </p:spPr>
        <p:txBody>
          <a:bodyPr lIns="45718" tIns="45718" rIns="45718" bIns="45718"/>
          <a:lstStyle>
            <a:lvl1pPr algn="ctr" defTabSz="412750">
              <a:lnSpc>
                <a:spcPct val="100000"/>
              </a:lnSpc>
              <a:defRPr b="1" sz="6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78" name="Line"/>
          <p:cNvSpPr/>
          <p:nvPr/>
        </p:nvSpPr>
        <p:spPr>
          <a:xfrm>
            <a:off x="-53567" y="6294328"/>
            <a:ext cx="12299134" cy="1"/>
          </a:xfrm>
          <a:prstGeom prst="line">
            <a:avLst/>
          </a:prstGeom>
          <a:ln w="38100">
            <a:solidFill>
              <a:srgbClr val="C82506"/>
            </a:solidFill>
            <a:miter lim="400000"/>
          </a:ln>
        </p:spPr>
        <p:txBody>
          <a:bodyPr lIns="22859" tIns="22859" rIns="22859" bIns="22859"/>
          <a:lstStyle/>
          <a:p>
            <a:pPr algn="ctr" defTabSz="412750"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grpSp>
        <p:nvGrpSpPr>
          <p:cNvPr id="481" name="Group"/>
          <p:cNvGrpSpPr/>
          <p:nvPr/>
        </p:nvGrpSpPr>
        <p:grpSpPr>
          <a:xfrm>
            <a:off x="10325806" y="6365818"/>
            <a:ext cx="1889735" cy="561807"/>
            <a:chOff x="0" y="0"/>
            <a:chExt cx="1889734" cy="561806"/>
          </a:xfrm>
        </p:grpSpPr>
        <p:pic>
          <p:nvPicPr>
            <p:cNvPr id="479" name="WEALTH-ACADEMY-NEW-beta-main-colors.png" descr="WEALTH-ACADEMY-NEW-beta-main-colors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0" r="0" b="14346"/>
            <a:stretch>
              <a:fillRect/>
            </a:stretch>
          </p:blipFill>
          <p:spPr>
            <a:xfrm>
              <a:off x="-1" y="-1"/>
              <a:ext cx="1841399" cy="4952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80" name="Rectangle"/>
            <p:cNvSpPr/>
            <p:nvPr/>
          </p:nvSpPr>
          <p:spPr>
            <a:xfrm>
              <a:off x="1395342" y="450186"/>
              <a:ext cx="494393" cy="11162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24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sp>
        <p:nvSpPr>
          <p:cNvPr id="482" name="Slide Number"/>
          <p:cNvSpPr txBox="1"/>
          <p:nvPr>
            <p:ph type="sldNum" sz="quarter" idx="2"/>
          </p:nvPr>
        </p:nvSpPr>
        <p:spPr>
          <a:xfrm>
            <a:off x="11689507" y="6416993"/>
            <a:ext cx="231560" cy="243839"/>
          </a:xfrm>
          <a:prstGeom prst="rect">
            <a:avLst/>
          </a:prstGeom>
        </p:spPr>
        <p:txBody>
          <a:bodyPr lIns="45718" tIns="45718" rIns="45718" bIns="45718"/>
          <a:lstStyle>
            <a:lvl1pPr defTabSz="457200">
              <a:defRPr sz="11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and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Title Text"/>
          <p:cNvSpPr txBox="1"/>
          <p:nvPr>
            <p:ph type="title"/>
          </p:nvPr>
        </p:nvSpPr>
        <p:spPr>
          <a:xfrm>
            <a:off x="415599" y="593366"/>
            <a:ext cx="11360802" cy="763601"/>
          </a:xfrm>
          <a:prstGeom prst="rect">
            <a:avLst/>
          </a:prstGeom>
        </p:spPr>
        <p:txBody>
          <a:bodyPr lIns="121899" tIns="121899" rIns="121899" bIns="121899" anchor="t"/>
          <a:lstStyle>
            <a:lvl1pPr defTabSz="1219200">
              <a:lnSpc>
                <a:spcPct val="100000"/>
              </a:lnSpc>
              <a:defRPr sz="3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90" name="Body Level One…"/>
          <p:cNvSpPr txBox="1"/>
          <p:nvPr>
            <p:ph type="body" idx="1"/>
          </p:nvPr>
        </p:nvSpPr>
        <p:spPr>
          <a:xfrm>
            <a:off x="415599" y="1536633"/>
            <a:ext cx="11360802" cy="4555201"/>
          </a:xfrm>
          <a:prstGeom prst="rect">
            <a:avLst/>
          </a:prstGeom>
        </p:spPr>
        <p:txBody>
          <a:bodyPr lIns="121899" tIns="121899" rIns="121899" bIns="121899"/>
          <a:lstStyle>
            <a:lvl1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●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○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■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●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0" defTabSz="1219200">
              <a:lnSpc>
                <a:spcPct val="115000"/>
              </a:lnSpc>
              <a:spcBef>
                <a:spcPts val="2100"/>
              </a:spcBef>
              <a:buClr>
                <a:srgbClr val="595959"/>
              </a:buClr>
              <a:buSzPts val="2400"/>
              <a:buFontTx/>
              <a:buChar char="○"/>
              <a:defRPr sz="2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495" name="Group"/>
          <p:cNvGrpSpPr/>
          <p:nvPr/>
        </p:nvGrpSpPr>
        <p:grpSpPr>
          <a:xfrm>
            <a:off x="-71975" y="3442"/>
            <a:ext cx="12335950" cy="6828016"/>
            <a:chOff x="0" y="0"/>
            <a:chExt cx="12335949" cy="6828014"/>
          </a:xfrm>
        </p:grpSpPr>
        <p:pic>
          <p:nvPicPr>
            <p:cNvPr id="491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5058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2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93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494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496" name="Slide Number"/>
          <p:cNvSpPr txBox="1"/>
          <p:nvPr>
            <p:ph type="sldNum" sz="quarter" idx="2"/>
          </p:nvPr>
        </p:nvSpPr>
        <p:spPr>
          <a:xfrm>
            <a:off x="11602196" y="6271716"/>
            <a:ext cx="426015" cy="416614"/>
          </a:xfrm>
          <a:prstGeom prst="rect">
            <a:avLst/>
          </a:prstGeom>
        </p:spPr>
        <p:txBody>
          <a:bodyPr lIns="121899" tIns="121899" rIns="121899" bIns="121899"/>
          <a:lstStyle>
            <a:lvl1pPr defTabSz="1219200">
              <a:defRPr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Title Text"/>
          <p:cNvSpPr txBox="1"/>
          <p:nvPr>
            <p:ph type="title"/>
          </p:nvPr>
        </p:nvSpPr>
        <p:spPr>
          <a:xfrm>
            <a:off x="914518" y="1844689"/>
            <a:ext cx="10364551" cy="2041511"/>
          </a:xfrm>
          <a:prstGeom prst="rect">
            <a:avLst/>
          </a:prstGeom>
        </p:spPr>
        <p:txBody>
          <a:bodyPr lIns="54372" tIns="54372" rIns="54372" bIns="54372"/>
          <a:lstStyle>
            <a:lvl1pPr algn="ctr" defTabSz="543721">
              <a:lnSpc>
                <a:spcPct val="100000"/>
              </a:lnSpc>
              <a:defRPr sz="3000">
                <a:solidFill>
                  <a:srgbClr val="EEECE1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grpSp>
        <p:nvGrpSpPr>
          <p:cNvPr id="508" name="Group"/>
          <p:cNvGrpSpPr/>
          <p:nvPr/>
        </p:nvGrpSpPr>
        <p:grpSpPr>
          <a:xfrm>
            <a:off x="-71975" y="3442"/>
            <a:ext cx="12335950" cy="6828016"/>
            <a:chOff x="0" y="0"/>
            <a:chExt cx="12335949" cy="6828014"/>
          </a:xfrm>
        </p:grpSpPr>
        <p:pic>
          <p:nvPicPr>
            <p:cNvPr id="504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5058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05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06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507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509" name="Slide Number"/>
          <p:cNvSpPr txBox="1"/>
          <p:nvPr>
            <p:ph type="sldNum" sz="quarter" idx="2"/>
          </p:nvPr>
        </p:nvSpPr>
        <p:spPr>
          <a:xfrm>
            <a:off x="11454892" y="294579"/>
            <a:ext cx="412406" cy="152401"/>
          </a:xfrm>
          <a:prstGeom prst="rect">
            <a:avLst/>
          </a:prstGeom>
          <a:solidFill>
            <a:srgbClr val="1F497D"/>
          </a:solidFill>
        </p:spPr>
        <p:txBody>
          <a:bodyPr wrap="square" lIns="0" tIns="0" rIns="0" bIns="0"/>
          <a:lstStyle>
            <a:lvl1pPr algn="ctr" defTabSz="543721">
              <a:defRPr sz="1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 Black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Title Text"/>
          <p:cNvSpPr txBox="1"/>
          <p:nvPr>
            <p:ph type="title"/>
          </p:nvPr>
        </p:nvSpPr>
        <p:spPr>
          <a:xfrm>
            <a:off x="609600" y="685799"/>
            <a:ext cx="10972801" cy="5486401"/>
          </a:xfrm>
          <a:prstGeom prst="rect">
            <a:avLst/>
          </a:prstGeom>
        </p:spPr>
        <p:txBody>
          <a:bodyPr lIns="25400" tIns="25400" rIns="25400" bIns="25400"/>
          <a:lstStyle>
            <a:lvl1pPr algn="ctr" defTabSz="412750">
              <a:lnSpc>
                <a:spcPct val="110000"/>
              </a:lnSpc>
              <a:defRPr b="1" sz="6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517" name="Slide Number"/>
          <p:cNvSpPr txBox="1"/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Title Text"/>
          <p:cNvSpPr txBox="1"/>
          <p:nvPr>
            <p:ph type="title"/>
          </p:nvPr>
        </p:nvSpPr>
        <p:spPr>
          <a:xfrm>
            <a:off x="2193725" y="312538"/>
            <a:ext cx="7804550" cy="1518048"/>
          </a:xfrm>
          <a:prstGeom prst="rect">
            <a:avLst/>
          </a:prstGeom>
        </p:spPr>
        <p:txBody>
          <a:bodyPr lIns="35717" tIns="35717" rIns="35717" bIns="35717"/>
          <a:lstStyle>
            <a:lvl1pPr algn="ctr" defTabSz="410764">
              <a:lnSpc>
                <a:spcPct val="100000"/>
              </a:lnSpc>
              <a:defRPr b="1" sz="5600"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525" name="Body Level One…"/>
          <p:cNvSpPr txBox="1"/>
          <p:nvPr>
            <p:ph type="body" idx="1"/>
          </p:nvPr>
        </p:nvSpPr>
        <p:spPr>
          <a:xfrm>
            <a:off x="1519906" y="1566020"/>
            <a:ext cx="9152188" cy="4420198"/>
          </a:xfrm>
          <a:prstGeom prst="rect">
            <a:avLst/>
          </a:prstGeom>
        </p:spPr>
        <p:txBody>
          <a:bodyPr lIns="35717" tIns="35717" rIns="35717" bIns="35717" anchor="ctr"/>
          <a:lstStyle>
            <a:lvl1pPr marL="469193" indent="-469193" defTabSz="410764">
              <a:lnSpc>
                <a:spcPct val="100000"/>
              </a:lnSpc>
              <a:spcBef>
                <a:spcPts val="2900"/>
              </a:spcBef>
              <a:buClr>
                <a:srgbClr val="C82506"/>
              </a:buClr>
              <a:buSzPct val="75000"/>
              <a:buFontTx/>
              <a:defRPr sz="3800"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3693" indent="-469193" defTabSz="410764">
              <a:lnSpc>
                <a:spcPct val="100000"/>
              </a:lnSpc>
              <a:spcBef>
                <a:spcPts val="2900"/>
              </a:spcBef>
              <a:buClr>
                <a:srgbClr val="C82506"/>
              </a:buClr>
              <a:buSzPct val="75000"/>
              <a:buFontTx/>
              <a:defRPr sz="3800"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58194" indent="-469193" defTabSz="410764">
              <a:lnSpc>
                <a:spcPct val="100000"/>
              </a:lnSpc>
              <a:spcBef>
                <a:spcPts val="2900"/>
              </a:spcBef>
              <a:buClr>
                <a:srgbClr val="C82506"/>
              </a:buClr>
              <a:buSzPct val="75000"/>
              <a:buFontTx/>
              <a:defRPr sz="3800"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02694" indent="-469193" defTabSz="410764">
              <a:lnSpc>
                <a:spcPct val="100000"/>
              </a:lnSpc>
              <a:spcBef>
                <a:spcPts val="2900"/>
              </a:spcBef>
              <a:buClr>
                <a:srgbClr val="C82506"/>
              </a:buClr>
              <a:buSzPct val="75000"/>
              <a:buFontTx/>
              <a:defRPr sz="3800"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47194" indent="-469194" defTabSz="410764">
              <a:lnSpc>
                <a:spcPct val="100000"/>
              </a:lnSpc>
              <a:spcBef>
                <a:spcPts val="2900"/>
              </a:spcBef>
              <a:buClr>
                <a:srgbClr val="C82506"/>
              </a:buClr>
              <a:buSzPct val="75000"/>
              <a:buFontTx/>
              <a:defRPr sz="3800">
                <a:latin typeface="Trebuchet MS"/>
                <a:ea typeface="Trebuchet MS"/>
                <a:cs typeface="Trebuchet MS"/>
                <a:sym typeface="Trebuchet M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530" name="Group"/>
          <p:cNvGrpSpPr/>
          <p:nvPr/>
        </p:nvGrpSpPr>
        <p:grpSpPr>
          <a:xfrm>
            <a:off x="-71975" y="3442"/>
            <a:ext cx="12335950" cy="6828016"/>
            <a:chOff x="0" y="0"/>
            <a:chExt cx="12335949" cy="6828014"/>
          </a:xfrm>
        </p:grpSpPr>
        <p:pic>
          <p:nvPicPr>
            <p:cNvPr id="526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5058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7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28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529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531" name="Slide Number"/>
          <p:cNvSpPr txBox="1"/>
          <p:nvPr>
            <p:ph type="sldNum" sz="quarter" idx="2"/>
          </p:nvPr>
        </p:nvSpPr>
        <p:spPr>
          <a:xfrm>
            <a:off x="5964732" y="6505277"/>
            <a:ext cx="253606" cy="249237"/>
          </a:xfrm>
          <a:prstGeom prst="rect">
            <a:avLst/>
          </a:prstGeom>
        </p:spPr>
        <p:txBody>
          <a:bodyPr lIns="35717" tIns="35717" rIns="35717" bIns="35717" anchor="t"/>
          <a:lstStyle>
            <a:lvl1pPr algn="ctr" defTabSz="410764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Title Text"/>
          <p:cNvSpPr txBox="1"/>
          <p:nvPr>
            <p:ph type="title"/>
          </p:nvPr>
        </p:nvSpPr>
        <p:spPr>
          <a:xfrm>
            <a:off x="495300" y="280839"/>
            <a:ext cx="11201400" cy="1600201"/>
          </a:xfrm>
          <a:prstGeom prst="rect">
            <a:avLst/>
          </a:prstGeom>
        </p:spPr>
        <p:txBody>
          <a:bodyPr lIns="45718" tIns="45718" rIns="45718" bIns="45718"/>
          <a:lstStyle>
            <a:lvl1pPr algn="ctr" defTabSz="412750">
              <a:lnSpc>
                <a:spcPct val="100000"/>
              </a:lnSpc>
              <a:defRPr b="1" sz="6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pic>
        <p:nvPicPr>
          <p:cNvPr id="539" name="Wealth Academy LOGO - c78bb7d3-6572-4b64-9670-7ee8cab622e5.png" descr="Wealth Academy LOGO - c78bb7d3-6572-4b64-9670-7ee8cab622e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08108" y="6280974"/>
            <a:ext cx="1930503" cy="561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540" name="ONLINE BUSINESS SUMMIT LOGO final.png" descr="ONLINE BUSINESS SUMMIT LOGO fina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349" y="6312689"/>
            <a:ext cx="1141525" cy="498378"/>
          </a:xfrm>
          <a:prstGeom prst="rect">
            <a:avLst/>
          </a:prstGeom>
          <a:ln w="12700">
            <a:miter lim="400000"/>
          </a:ln>
        </p:spPr>
      </p:pic>
      <p:sp>
        <p:nvSpPr>
          <p:cNvPr id="541" name="Line"/>
          <p:cNvSpPr/>
          <p:nvPr/>
        </p:nvSpPr>
        <p:spPr>
          <a:xfrm>
            <a:off x="-53567" y="6272281"/>
            <a:ext cx="12299134" cy="1"/>
          </a:xfrm>
          <a:prstGeom prst="line">
            <a:avLst/>
          </a:prstGeom>
          <a:ln w="38100">
            <a:solidFill>
              <a:srgbClr val="C82506"/>
            </a:solidFill>
            <a:miter lim="400000"/>
          </a:ln>
        </p:spPr>
        <p:txBody>
          <a:bodyPr lIns="22859" tIns="22859" rIns="22859" bIns="22859"/>
          <a:lstStyle/>
          <a:p>
            <a:pPr algn="ctr" defTabSz="412750"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542" name="Slide Number"/>
          <p:cNvSpPr txBox="1"/>
          <p:nvPr>
            <p:ph type="sldNum" sz="quarter" idx="2"/>
          </p:nvPr>
        </p:nvSpPr>
        <p:spPr>
          <a:xfrm>
            <a:off x="11689507" y="6416993"/>
            <a:ext cx="231560" cy="243839"/>
          </a:xfrm>
          <a:prstGeom prst="rect">
            <a:avLst/>
          </a:prstGeom>
        </p:spPr>
        <p:txBody>
          <a:bodyPr lIns="45718" tIns="45718" rIns="45718" bIns="45718"/>
          <a:lstStyle>
            <a:lvl1pPr defTabSz="457200">
              <a:defRPr sz="11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Title Text"/>
          <p:cNvSpPr txBox="1"/>
          <p:nvPr>
            <p:ph type="title"/>
          </p:nvPr>
        </p:nvSpPr>
        <p:spPr>
          <a:xfrm>
            <a:off x="2416968" y="2268140"/>
            <a:ext cx="7358064" cy="2321720"/>
          </a:xfrm>
          <a:prstGeom prst="rect">
            <a:avLst/>
          </a:prstGeom>
        </p:spPr>
        <p:txBody>
          <a:bodyPr lIns="35717" tIns="35717" rIns="35717" bIns="35717"/>
          <a:lstStyle>
            <a:lvl1pPr algn="ctr" defTabSz="410764">
              <a:lnSpc>
                <a:spcPct val="100000"/>
              </a:lnSpc>
              <a:defRPr b="1" sz="7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550" name="Line"/>
          <p:cNvSpPr/>
          <p:nvPr/>
        </p:nvSpPr>
        <p:spPr>
          <a:xfrm>
            <a:off x="-53567" y="6294328"/>
            <a:ext cx="12299134" cy="1"/>
          </a:xfrm>
          <a:prstGeom prst="line">
            <a:avLst/>
          </a:prstGeom>
          <a:ln w="38100">
            <a:solidFill>
              <a:srgbClr val="C82506"/>
            </a:solidFill>
            <a:miter lim="400000"/>
          </a:ln>
        </p:spPr>
        <p:txBody>
          <a:bodyPr lIns="22859" tIns="22859" rIns="22859" bIns="22859"/>
          <a:lstStyle/>
          <a:p>
            <a:pPr algn="ctr" defTabSz="412750"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grpSp>
        <p:nvGrpSpPr>
          <p:cNvPr id="553" name="Group"/>
          <p:cNvGrpSpPr/>
          <p:nvPr/>
        </p:nvGrpSpPr>
        <p:grpSpPr>
          <a:xfrm>
            <a:off x="10325806" y="6365818"/>
            <a:ext cx="1889735" cy="561807"/>
            <a:chOff x="0" y="0"/>
            <a:chExt cx="1889734" cy="561806"/>
          </a:xfrm>
        </p:grpSpPr>
        <p:pic>
          <p:nvPicPr>
            <p:cNvPr id="551" name="WEALTH-ACADEMY-NEW-beta-main-colors.png" descr="WEALTH-ACADEMY-NEW-beta-main-colors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0" r="0" b="14346"/>
            <a:stretch>
              <a:fillRect/>
            </a:stretch>
          </p:blipFill>
          <p:spPr>
            <a:xfrm>
              <a:off x="-1" y="-1"/>
              <a:ext cx="1841399" cy="4952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52" name="Rectangle"/>
            <p:cNvSpPr/>
            <p:nvPr/>
          </p:nvSpPr>
          <p:spPr>
            <a:xfrm>
              <a:off x="1395342" y="450186"/>
              <a:ext cx="494393" cy="11162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24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sp>
        <p:nvSpPr>
          <p:cNvPr id="554" name="Slide Number"/>
          <p:cNvSpPr txBox="1"/>
          <p:nvPr>
            <p:ph type="sldNum" sz="quarter" idx="2"/>
          </p:nvPr>
        </p:nvSpPr>
        <p:spPr>
          <a:xfrm>
            <a:off x="5973877" y="6536531"/>
            <a:ext cx="239483" cy="232484"/>
          </a:xfrm>
          <a:prstGeom prst="rect">
            <a:avLst/>
          </a:prstGeom>
        </p:spPr>
        <p:txBody>
          <a:bodyPr lIns="35717" tIns="35717" rIns="35717" bIns="35717" anchor="t"/>
          <a:lstStyle>
            <a:lvl1pPr algn="ctr" defTabSz="410764">
              <a:defRPr sz="11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rcRect l="0" t="14304" r="0" b="0"/>
          <a:stretch>
            <a:fillRect/>
          </a:stretch>
        </p:blipFill>
        <p:spPr>
          <a:xfrm>
            <a:off x="-1" y="980976"/>
            <a:ext cx="12192001" cy="5877024"/>
          </a:xfrm>
          <a:prstGeom prst="rect">
            <a:avLst/>
          </a:prstGeom>
          <a:ln w="12700">
            <a:miter lim="400000"/>
          </a:ln>
        </p:spPr>
      </p:pic>
      <p:sp>
        <p:nvSpPr>
          <p:cNvPr id="5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Title Text"/>
          <p:cNvSpPr txBox="1"/>
          <p:nvPr>
            <p:ph type="title"/>
          </p:nvPr>
        </p:nvSpPr>
        <p:spPr>
          <a:xfrm>
            <a:off x="609599" y="274638"/>
            <a:ext cx="10972802" cy="1143001"/>
          </a:xfrm>
          <a:prstGeom prst="rect">
            <a:avLst/>
          </a:prstGeom>
        </p:spPr>
        <p:txBody>
          <a:bodyPr lIns="60958" tIns="60958" rIns="60958" bIns="60958"/>
          <a:lstStyle>
            <a:lvl1pPr algn="ctr" defTabSz="609600">
              <a:lnSpc>
                <a:spcPct val="100000"/>
              </a:lnSpc>
              <a:defRPr b="1" sz="4800"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570" name="Body Level One…"/>
          <p:cNvSpPr txBox="1"/>
          <p:nvPr>
            <p:ph type="body" idx="1"/>
          </p:nvPr>
        </p:nvSpPr>
        <p:spPr>
          <a:xfrm>
            <a:off x="455269" y="1166018"/>
            <a:ext cx="10972803" cy="4525964"/>
          </a:xfrm>
          <a:prstGeom prst="rect">
            <a:avLst/>
          </a:prstGeom>
        </p:spPr>
        <p:txBody>
          <a:bodyPr lIns="60958" tIns="60958" rIns="60958" bIns="60958"/>
          <a:lstStyle>
            <a:lvl1pPr marL="457199" indent="-457199" defTabSz="609600">
              <a:lnSpc>
                <a:spcPct val="100000"/>
              </a:lnSpc>
              <a:buClr>
                <a:srgbClr val="C93B00"/>
              </a:buClr>
              <a:defRPr sz="3600"/>
            </a:lvl1pPr>
            <a:lvl2pPr marL="947057" indent="-489857" defTabSz="609600">
              <a:lnSpc>
                <a:spcPct val="100000"/>
              </a:lnSpc>
              <a:buClr>
                <a:srgbClr val="C93B00"/>
              </a:buClr>
              <a:buChar char="–"/>
              <a:defRPr sz="3600"/>
            </a:lvl2pPr>
            <a:lvl3pPr marL="1371600" indent="-457200" defTabSz="609600">
              <a:lnSpc>
                <a:spcPct val="100000"/>
              </a:lnSpc>
              <a:buClr>
                <a:srgbClr val="C93B00"/>
              </a:buClr>
              <a:defRPr sz="3600"/>
            </a:lvl3pPr>
            <a:lvl4pPr marL="1920238" indent="-548638" defTabSz="609600">
              <a:lnSpc>
                <a:spcPct val="100000"/>
              </a:lnSpc>
              <a:buClr>
                <a:srgbClr val="C93B00"/>
              </a:buClr>
              <a:buChar char="–"/>
              <a:defRPr sz="3600"/>
            </a:lvl4pPr>
            <a:lvl5pPr marL="2377438" indent="-548638" defTabSz="609600">
              <a:lnSpc>
                <a:spcPct val="100000"/>
              </a:lnSpc>
              <a:buClr>
                <a:srgbClr val="C93B00"/>
              </a:buClr>
              <a:buChar char="»"/>
              <a:defRPr sz="3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71" name="Slide Number"/>
          <p:cNvSpPr txBox="1"/>
          <p:nvPr>
            <p:ph type="sldNum" sz="quarter" idx="2"/>
          </p:nvPr>
        </p:nvSpPr>
        <p:spPr>
          <a:xfrm>
            <a:off x="11234660" y="6357304"/>
            <a:ext cx="347741" cy="363219"/>
          </a:xfrm>
          <a:prstGeom prst="rect">
            <a:avLst/>
          </a:prstGeom>
        </p:spPr>
        <p:txBody>
          <a:bodyPr lIns="60958" tIns="60958" rIns="60958" bIns="60958"/>
          <a:lstStyle>
            <a:lvl1pPr defTabSz="609600">
              <a:defRPr sz="16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3" name="Body Level One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4" name="Text Placeholder 4"/>
          <p:cNvSpPr/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 Black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Title Text"/>
          <p:cNvSpPr txBox="1"/>
          <p:nvPr>
            <p:ph type="title"/>
          </p:nvPr>
        </p:nvSpPr>
        <p:spPr>
          <a:xfrm>
            <a:off x="889000" y="682227"/>
            <a:ext cx="10414000" cy="2309517"/>
          </a:xfrm>
          <a:prstGeom prst="rect">
            <a:avLst/>
          </a:prstGeom>
        </p:spPr>
        <p:txBody>
          <a:bodyPr lIns="25400" tIns="25400" rIns="25400" bIns="25400" anchor="b"/>
          <a:lstStyle>
            <a:lvl1pPr algn="ctr" defTabSz="412750">
              <a:lnSpc>
                <a:spcPct val="100000"/>
              </a:lnSpc>
              <a:defRPr b="1" sz="6400">
                <a:solidFill>
                  <a:srgbClr val="00882B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579" name="Body Level One…"/>
          <p:cNvSpPr txBox="1"/>
          <p:nvPr>
            <p:ph type="body" sz="half" idx="1"/>
          </p:nvPr>
        </p:nvSpPr>
        <p:spPr>
          <a:xfrm>
            <a:off x="889000" y="3206451"/>
            <a:ext cx="10414000" cy="2725355"/>
          </a:xfrm>
          <a:prstGeom prst="rect">
            <a:avLst/>
          </a:prstGeom>
        </p:spPr>
        <p:txBody>
          <a:bodyPr lIns="25400" tIns="25400" rIns="25400" bIns="25400"/>
          <a:lstStyle>
            <a:lvl1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b="1" sz="4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  <a:lvl2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b="1" sz="4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2pPr>
            <a:lvl3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b="1" sz="4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3pPr>
            <a:lvl4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b="1" sz="4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4pPr>
            <a:lvl5pPr marL="0" indent="0" algn="ctr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b="1" sz="4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0" name="Slide Number"/>
          <p:cNvSpPr txBox="1"/>
          <p:nvPr>
            <p:ph type="sldNum" sz="quarter" idx="2"/>
          </p:nvPr>
        </p:nvSpPr>
        <p:spPr>
          <a:xfrm>
            <a:off x="5976340" y="6540500"/>
            <a:ext cx="232970" cy="228600"/>
          </a:xfrm>
          <a:prstGeom prst="rect">
            <a:avLst/>
          </a:prstGeom>
        </p:spPr>
        <p:txBody>
          <a:bodyPr lIns="25400" tIns="25400" rIns="25400" bIns="25400" anchor="t"/>
          <a:lstStyle>
            <a:lvl1pPr algn="ctr" defTabSz="412750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Title Text"/>
          <p:cNvSpPr txBox="1"/>
          <p:nvPr>
            <p:ph type="title"/>
          </p:nvPr>
        </p:nvSpPr>
        <p:spPr>
          <a:xfrm>
            <a:off x="609599" y="274638"/>
            <a:ext cx="10972802" cy="1143001"/>
          </a:xfrm>
          <a:prstGeom prst="rect">
            <a:avLst/>
          </a:prstGeom>
        </p:spPr>
        <p:txBody>
          <a:bodyPr lIns="60958" tIns="60958" rIns="60958" bIns="60958"/>
          <a:lstStyle>
            <a:lvl1pPr algn="ctr" defTabSz="609600">
              <a:lnSpc>
                <a:spcPct val="100000"/>
              </a:lnSpc>
              <a:defRPr b="1" sz="4800"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588" name="Body Level One…"/>
          <p:cNvSpPr txBox="1"/>
          <p:nvPr>
            <p:ph type="body" idx="1"/>
          </p:nvPr>
        </p:nvSpPr>
        <p:spPr>
          <a:xfrm>
            <a:off x="455269" y="1166018"/>
            <a:ext cx="10972803" cy="4525964"/>
          </a:xfrm>
          <a:prstGeom prst="rect">
            <a:avLst/>
          </a:prstGeom>
        </p:spPr>
        <p:txBody>
          <a:bodyPr lIns="60958" tIns="60958" rIns="60958" bIns="60958"/>
          <a:lstStyle>
            <a:lvl1pPr marL="457199" indent="-457199" defTabSz="609600">
              <a:lnSpc>
                <a:spcPct val="100000"/>
              </a:lnSpc>
              <a:buClr>
                <a:srgbClr val="C93B00"/>
              </a:buClr>
              <a:defRPr sz="3600"/>
            </a:lvl1pPr>
            <a:lvl2pPr marL="947057" indent="-489857" defTabSz="609600">
              <a:lnSpc>
                <a:spcPct val="100000"/>
              </a:lnSpc>
              <a:buClr>
                <a:srgbClr val="C93B00"/>
              </a:buClr>
              <a:buChar char="–"/>
              <a:defRPr sz="3600"/>
            </a:lvl2pPr>
            <a:lvl3pPr marL="1371600" indent="-457200" defTabSz="609600">
              <a:lnSpc>
                <a:spcPct val="100000"/>
              </a:lnSpc>
              <a:buClr>
                <a:srgbClr val="C93B00"/>
              </a:buClr>
              <a:defRPr sz="3600"/>
            </a:lvl3pPr>
            <a:lvl4pPr marL="1920238" indent="-548638" defTabSz="609600">
              <a:lnSpc>
                <a:spcPct val="100000"/>
              </a:lnSpc>
              <a:buClr>
                <a:srgbClr val="C93B00"/>
              </a:buClr>
              <a:buChar char="–"/>
              <a:defRPr sz="3600"/>
            </a:lvl4pPr>
            <a:lvl5pPr marL="2377438" indent="-548638" defTabSz="609600">
              <a:lnSpc>
                <a:spcPct val="100000"/>
              </a:lnSpc>
              <a:buClr>
                <a:srgbClr val="C93B00"/>
              </a:buClr>
              <a:buChar char="»"/>
              <a:defRPr sz="3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9" name="Wealth Academy LOGO - c78bb7d3-6572-4b64-9670-7ee8cab622e5.png" descr="Wealth Academy LOGO - c78bb7d3-6572-4b64-9670-7ee8cab622e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08108" y="6280974"/>
            <a:ext cx="1930503" cy="561807"/>
          </a:xfrm>
          <a:prstGeom prst="rect">
            <a:avLst/>
          </a:prstGeom>
          <a:ln w="12700">
            <a:miter lim="400000"/>
          </a:ln>
        </p:spPr>
      </p:pic>
      <p:sp>
        <p:nvSpPr>
          <p:cNvPr id="590" name="Line"/>
          <p:cNvSpPr/>
          <p:nvPr/>
        </p:nvSpPr>
        <p:spPr>
          <a:xfrm>
            <a:off x="-53567" y="6272281"/>
            <a:ext cx="12299134" cy="1"/>
          </a:xfrm>
          <a:prstGeom prst="line">
            <a:avLst/>
          </a:prstGeom>
          <a:ln w="38100">
            <a:solidFill>
              <a:srgbClr val="C82506"/>
            </a:solidFill>
            <a:miter lim="400000"/>
          </a:ln>
        </p:spPr>
        <p:txBody>
          <a:bodyPr lIns="22859" tIns="22859" rIns="22859" bIns="22859"/>
          <a:lstStyle/>
          <a:p>
            <a:pPr algn="ctr" defTabSz="412750"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591" name="Slide Number"/>
          <p:cNvSpPr txBox="1"/>
          <p:nvPr>
            <p:ph type="sldNum" sz="quarter" idx="2"/>
          </p:nvPr>
        </p:nvSpPr>
        <p:spPr>
          <a:xfrm>
            <a:off x="11234660" y="6357304"/>
            <a:ext cx="347741" cy="363219"/>
          </a:xfrm>
          <a:prstGeom prst="rect">
            <a:avLst/>
          </a:prstGeom>
        </p:spPr>
        <p:txBody>
          <a:bodyPr lIns="60958" tIns="60958" rIns="60958" bIns="60958"/>
          <a:lstStyle>
            <a:lvl1pPr defTabSz="609600">
              <a:defRPr sz="16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8" name="Body Level One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9" name="Text Placeholder 3"/>
          <p:cNvSpPr/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8" name="Picture Placeholder 2"/>
          <p:cNvSpPr/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9" name="Body Level One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17.xml"/><Relationship Id="rId21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19.xml"/><Relationship Id="rId23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1.xml"/><Relationship Id="rId25" Type="http://schemas.openxmlformats.org/officeDocument/2006/relationships/slideLayout" Target="../slideLayouts/slideLayout22.xml"/><Relationship Id="rId26" Type="http://schemas.openxmlformats.org/officeDocument/2006/relationships/slideLayout" Target="../slideLayouts/slideLayout23.xml"/><Relationship Id="rId27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5.xml"/><Relationship Id="rId29" Type="http://schemas.openxmlformats.org/officeDocument/2006/relationships/slideLayout" Target="../slideLayouts/slideLayout26.xml"/><Relationship Id="rId30" Type="http://schemas.openxmlformats.org/officeDocument/2006/relationships/slideLayout" Target="../slideLayouts/slideLayout27.xml"/><Relationship Id="rId31" Type="http://schemas.openxmlformats.org/officeDocument/2006/relationships/slideLayout" Target="../slideLayouts/slideLayout28.xml"/><Relationship Id="rId32" Type="http://schemas.openxmlformats.org/officeDocument/2006/relationships/slideLayout" Target="../slideLayouts/slideLayout29.xml"/><Relationship Id="rId33" Type="http://schemas.openxmlformats.org/officeDocument/2006/relationships/slideLayout" Target="../slideLayouts/slideLayout30.xml"/><Relationship Id="rId34" Type="http://schemas.openxmlformats.org/officeDocument/2006/relationships/slideLayout" Target="../slideLayouts/slideLayout31.xml"/><Relationship Id="rId35" Type="http://schemas.openxmlformats.org/officeDocument/2006/relationships/slideLayout" Target="../slideLayouts/slideLayout32.xml"/><Relationship Id="rId36" Type="http://schemas.openxmlformats.org/officeDocument/2006/relationships/slideLayout" Target="../slideLayouts/slideLayout33.xml"/><Relationship Id="rId37" Type="http://schemas.openxmlformats.org/officeDocument/2006/relationships/slideLayout" Target="../slideLayouts/slideLayout34.xml"/><Relationship Id="rId38" Type="http://schemas.openxmlformats.org/officeDocument/2006/relationships/slideLayout" Target="../slideLayouts/slideLayout35.xml"/><Relationship Id="rId39" Type="http://schemas.openxmlformats.org/officeDocument/2006/relationships/slideLayout" Target="../slideLayouts/slideLayout36.xml"/><Relationship Id="rId40" Type="http://schemas.openxmlformats.org/officeDocument/2006/relationships/slideLayout" Target="../slideLayouts/slideLayout37.xml"/><Relationship Id="rId41" Type="http://schemas.openxmlformats.org/officeDocument/2006/relationships/slideLayout" Target="../slideLayouts/slideLayout38.xml"/><Relationship Id="rId42" Type="http://schemas.openxmlformats.org/officeDocument/2006/relationships/slideLayout" Target="../slideLayouts/slideLayout39.xml"/><Relationship Id="rId43" Type="http://schemas.openxmlformats.org/officeDocument/2006/relationships/slideLayout" Target="../slideLayouts/slideLayout40.xml"/><Relationship Id="rId44" Type="http://schemas.openxmlformats.org/officeDocument/2006/relationships/slideLayout" Target="../slideLayouts/slideLayout41.xml"/><Relationship Id="rId45" Type="http://schemas.openxmlformats.org/officeDocument/2006/relationships/slideLayout" Target="../slideLayouts/slideLayout42.xml"/><Relationship Id="rId46" Type="http://schemas.openxmlformats.org/officeDocument/2006/relationships/slideLayout" Target="../slideLayouts/slideLayout43.xml"/><Relationship Id="rId47" Type="http://schemas.openxmlformats.org/officeDocument/2006/relationships/slideLayout" Target="../slideLayouts/slideLayout44.xml"/><Relationship Id="rId48" Type="http://schemas.openxmlformats.org/officeDocument/2006/relationships/slideLayout" Target="../slideLayouts/slideLayout45.xml"/><Relationship Id="rId49" Type="http://schemas.openxmlformats.org/officeDocument/2006/relationships/slideLayout" Target="../slideLayouts/slideLayout46.xml"/><Relationship Id="rId50" Type="http://schemas.openxmlformats.org/officeDocument/2006/relationships/slideLayout" Target="../slideLayouts/slideLayout47.xml"/><Relationship Id="rId51" Type="http://schemas.openxmlformats.org/officeDocument/2006/relationships/slideLayout" Target="../slideLayouts/slideLayout48.xml"/><Relationship Id="rId52" Type="http://schemas.openxmlformats.org/officeDocument/2006/relationships/slideLayout" Target="../slideLayouts/slideLayout49.xml"/><Relationship Id="rId53" Type="http://schemas.openxmlformats.org/officeDocument/2006/relationships/slideLayout" Target="../slideLayouts/slideLayout50.xml"/><Relationship Id="rId54" Type="http://schemas.openxmlformats.org/officeDocument/2006/relationships/slideLayout" Target="../slideLayouts/slideLayout51.xml"/><Relationship Id="rId55" Type="http://schemas.openxmlformats.org/officeDocument/2006/relationships/slideLayout" Target="../slideLayouts/slideLayout5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8" name="Group"/>
          <p:cNvGrpSpPr/>
          <p:nvPr/>
        </p:nvGrpSpPr>
        <p:grpSpPr>
          <a:xfrm>
            <a:off x="-71975" y="14992"/>
            <a:ext cx="12335950" cy="6828016"/>
            <a:chOff x="0" y="0"/>
            <a:chExt cx="12335949" cy="6828014"/>
          </a:xfrm>
        </p:grpSpPr>
        <p:pic>
          <p:nvPicPr>
            <p:cNvPr id="4" name="image1.png" descr="image1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442378" y="6366052"/>
              <a:ext cx="1760526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" name="Screen Shot 2019-01-01 at 11.48.09.png" descr="Screen Shot 2019-01-01 at 11.48.09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1206" y="6366052"/>
              <a:ext cx="1316939" cy="4619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" name="Line"/>
            <p:cNvSpPr/>
            <p:nvPr/>
          </p:nvSpPr>
          <p:spPr>
            <a:xfrm>
              <a:off x="0" y="6336228"/>
              <a:ext cx="12335950" cy="1"/>
            </a:xfrm>
            <a:prstGeom prst="line">
              <a:avLst/>
            </a:prstGeom>
            <a:noFill/>
            <a:ln w="381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7" name="Line"/>
            <p:cNvSpPr/>
            <p:nvPr/>
          </p:nvSpPr>
          <p:spPr>
            <a:xfrm>
              <a:off x="0" y="0"/>
              <a:ext cx="12335950" cy="0"/>
            </a:xfrm>
            <a:prstGeom prst="line">
              <a:avLst/>
            </a:prstGeom>
            <a:noFill/>
            <a:ln w="508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  <p:sp>
        <p:nvSpPr>
          <p:cNvPr id="9" name="Slide Number"/>
          <p:cNvSpPr txBox="1"/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66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72" r:id="rId27"/>
    <p:sldLayoutId id="2147483673" r:id="rId28"/>
    <p:sldLayoutId id="2147483674" r:id="rId29"/>
    <p:sldLayoutId id="2147483675" r:id="rId30"/>
    <p:sldLayoutId id="2147483676" r:id="rId31"/>
    <p:sldLayoutId id="2147483677" r:id="rId32"/>
    <p:sldLayoutId id="2147483678" r:id="rId33"/>
    <p:sldLayoutId id="2147483679" r:id="rId34"/>
    <p:sldLayoutId id="2147483680" r:id="rId35"/>
    <p:sldLayoutId id="2147483681" r:id="rId36"/>
    <p:sldLayoutId id="2147483682" r:id="rId37"/>
    <p:sldLayoutId id="2147483683" r:id="rId38"/>
    <p:sldLayoutId id="2147483684" r:id="rId39"/>
    <p:sldLayoutId id="2147483685" r:id="rId40"/>
    <p:sldLayoutId id="2147483686" r:id="rId41"/>
    <p:sldLayoutId id="2147483687" r:id="rId42"/>
    <p:sldLayoutId id="2147483688" r:id="rId43"/>
    <p:sldLayoutId id="2147483689" r:id="rId44"/>
    <p:sldLayoutId id="2147483690" r:id="rId45"/>
    <p:sldLayoutId id="2147483691" r:id="rId46"/>
    <p:sldLayoutId id="2147483692" r:id="rId47"/>
    <p:sldLayoutId id="2147483693" r:id="rId48"/>
    <p:sldLayoutId id="2147483694" r:id="rId49"/>
    <p:sldLayoutId id="2147483695" r:id="rId50"/>
    <p:sldLayoutId id="2147483696" r:id="rId51"/>
    <p:sldLayoutId id="2147483697" r:id="rId52"/>
    <p:sldLayoutId id="2147483698" r:id="rId53"/>
    <p:sldLayoutId id="2147483699" r:id="rId54"/>
    <p:sldLayoutId id="2147483700" r:id="rId55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ealthAcademy.com" TargetMode="External"/><Relationship Id="rId3" Type="http://schemas.openxmlformats.org/officeDocument/2006/relationships/image" Target="../media/image9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3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tif"/><Relationship Id="rId4" Type="http://schemas.openxmlformats.org/officeDocument/2006/relationships/image" Target="../media/image4.tif"/><Relationship Id="rId5" Type="http://schemas.openxmlformats.org/officeDocument/2006/relationships/image" Target="../media/image5.tif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tif"/><Relationship Id="rId4" Type="http://schemas.openxmlformats.org/officeDocument/2006/relationships/image" Target="../media/image7.tif"/><Relationship Id="rId5" Type="http://schemas.openxmlformats.org/officeDocument/2006/relationships/image" Target="../media/image8.tif"/><Relationship Id="rId6" Type="http://schemas.openxmlformats.org/officeDocument/2006/relationships/image" Target="../media/image9.tif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2" Type="http://schemas.openxmlformats.org/officeDocument/2006/relationships/image" Target="../media/image6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0" Type="http://schemas.openxmlformats.org/officeDocument/2006/relationships/image" Target="../media/image6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6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image" Target="../media/image53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pn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pn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shaqirhussyin.com/ecom" TargetMode="External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10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funnels.com" TargetMode="External"/><Relationship Id="rId3" Type="http://schemas.openxmlformats.org/officeDocument/2006/relationships/hyperlink" Target="http://fbadsagency.com" TargetMode="External"/><Relationship Id="rId4" Type="http://schemas.openxmlformats.org/officeDocument/2006/relationships/hyperlink" Target="http://WealthAcademy.com" TargetMode="External"/><Relationship Id="rId5" Type="http://schemas.openxmlformats.org/officeDocument/2006/relationships/image" Target="../media/image5.png"/><Relationship Id="rId6" Type="http://schemas.openxmlformats.org/officeDocument/2006/relationships/image" Target="../media/image2.jpeg"/><Relationship Id="rId7" Type="http://schemas.openxmlformats.org/officeDocument/2006/relationships/image" Target="../media/image10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3.jpe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2.jpeg"/><Relationship Id="rId5" Type="http://schemas.openxmlformats.org/officeDocument/2006/relationships/image" Target="../media/image10.png"/><Relationship Id="rId6" Type="http://schemas.openxmlformats.org/officeDocument/2006/relationships/image" Target="../media/image4.jpeg"/><Relationship Id="rId7" Type="http://schemas.openxmlformats.org/officeDocument/2006/relationships/image" Target="../media/image17.png"/><Relationship Id="rId8" Type="http://schemas.openxmlformats.org/officeDocument/2006/relationships/image" Target="../media/image15.png"/><Relationship Id="rId9" Type="http://schemas.openxmlformats.org/officeDocument/2006/relationships/image" Target="../media/image18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5.jpeg"/><Relationship Id="rId5" Type="http://schemas.openxmlformats.org/officeDocument/2006/relationships/image" Target="../media/image21.png"/><Relationship Id="rId6" Type="http://schemas.openxmlformats.org/officeDocument/2006/relationships/image" Target="../media/image6.jpeg"/><Relationship Id="rId7" Type="http://schemas.openxmlformats.org/officeDocument/2006/relationships/image" Target="../media/image2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Title 5"/>
          <p:cNvSpPr txBox="1"/>
          <p:nvPr>
            <p:ph type="title"/>
          </p:nvPr>
        </p:nvSpPr>
        <p:spPr>
          <a:xfrm>
            <a:off x="623512" y="-722163"/>
            <a:ext cx="10515601" cy="3353387"/>
          </a:xfrm>
          <a:prstGeom prst="rect">
            <a:avLst/>
          </a:prstGeom>
        </p:spPr>
        <p:txBody>
          <a:bodyPr/>
          <a:lstStyle/>
          <a:p>
            <a:pPr algn="ctr">
              <a:defRPr b="1" sz="4800">
                <a:latin typeface="+mj-lt"/>
                <a:ea typeface="+mj-ea"/>
                <a:cs typeface="+mj-cs"/>
                <a:sym typeface="Calibri"/>
              </a:defRPr>
            </a:pPr>
            <a:r>
              <a:t>“How To FINALLY </a:t>
            </a:r>
            <a:r>
              <a:rPr u="sng"/>
              <a:t>Make 2020 Your With The Hottest Business Model </a:t>
            </a:r>
            <a:br>
              <a:rPr u="sng"/>
            </a:br>
            <a:r>
              <a:rPr u="sng"/>
              <a:t>Of The Entire DECADE…</a:t>
            </a:r>
          </a:p>
        </p:txBody>
      </p:sp>
      <p:sp>
        <p:nvSpPr>
          <p:cNvPr id="608" name="Shaqir Hussyin…"/>
          <p:cNvSpPr txBox="1"/>
          <p:nvPr/>
        </p:nvSpPr>
        <p:spPr>
          <a:xfrm>
            <a:off x="1732915" y="5342302"/>
            <a:ext cx="3327088" cy="891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b="1"/>
            </a:pPr>
            <a:r>
              <a:t>Shaqir Hussyin</a:t>
            </a:r>
          </a:p>
          <a:p>
            <a:pPr>
              <a:defRPr b="1"/>
            </a:pPr>
            <a:r>
              <a:t>8 Figure Automation Expert</a:t>
            </a:r>
            <a:br/>
            <a:r>
              <a:t>Founder, </a:t>
            </a:r>
            <a:r>
              <a:rPr u="sng">
                <a:uFill>
                  <a:solidFill>
                    <a:srgbClr val="0563C1"/>
                  </a:solidFill>
                </a:uFill>
                <a:hlinkClick r:id="rId2" invalidUrl="" action="" tgtFrame="" tooltip="" history="1" highlightClick="0" endSnd="0"/>
              </a:rPr>
              <a:t>WealthAcademy.com</a:t>
            </a:r>
          </a:p>
        </p:txBody>
      </p:sp>
      <p:sp>
        <p:nvSpPr>
          <p:cNvPr id="609" name="&quot;This is unlike anything you've seen before. Now's your chance to uncover the little-known and  rarely talked about techniques, big money promotions, behaviours, strategies and tactics that allow multi-million dollar Internet marketers (like myself and all your favorite GURU’s you follow) to continually pull in more money per month to their websites than most multimillion-dollar big giant corporations do in an entire year!&quot;"/>
          <p:cNvSpPr txBox="1"/>
          <p:nvPr/>
        </p:nvSpPr>
        <p:spPr>
          <a:xfrm>
            <a:off x="751425" y="2065275"/>
            <a:ext cx="10259774" cy="1386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lnSpc>
                <a:spcPts val="3800"/>
              </a:lnSpc>
              <a:spcBef>
                <a:spcPts val="1200"/>
              </a:spcBef>
              <a:defRPr sz="1600">
                <a:latin typeface="Georgia"/>
                <a:ea typeface="Georgia"/>
                <a:cs typeface="Georgia"/>
                <a:sym typeface="Georgia"/>
              </a:defRPr>
            </a:pPr>
            <a:r>
              <a:t>"</a:t>
            </a:r>
            <a:r>
              <a:rPr b="1"/>
              <a:t>This is unlike anything you've seen before. </a:t>
            </a:r>
            <a:r>
              <a:t>Now's your chance to uncover the little-known and </a:t>
            </a:r>
            <a:br/>
            <a:r>
              <a:t>rarely talked about techniques, big money promotions, behaviours, strategies and tactics that allow multi-</a:t>
            </a:r>
            <a:r>
              <a:rPr i="1"/>
              <a:t>million dollar Internet marketers </a:t>
            </a:r>
            <a:r>
              <a:t>(like myself and all your favorite GURU’s you follow) to </a:t>
            </a:r>
            <a:r>
              <a:rPr b="1" u="sng"/>
              <a:t>continually pull in more money per month</a:t>
            </a:r>
            <a:r>
              <a:t> to their websites than most multimillion-dollar </a:t>
            </a:r>
            <a:r>
              <a:rPr u="sng"/>
              <a:t>big giant corporations do </a:t>
            </a:r>
            <a:r>
              <a:rPr i="1" u="sng"/>
              <a:t>in an entire year!" </a:t>
            </a:r>
            <a:endParaRPr sz="1200" u="sng"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id="610" name="Screen Shot 2019-01-01 at 14.28.10.png" descr="Screen Shot 2019-01-01 at 14.28.1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23227" y="3398338"/>
            <a:ext cx="2694890" cy="27892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5 Ways to Become a Business Owner"/>
          <p:cNvSpPr txBox="1"/>
          <p:nvPr/>
        </p:nvSpPr>
        <p:spPr>
          <a:xfrm>
            <a:off x="700206" y="476582"/>
            <a:ext cx="10793346" cy="756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63" tIns="60963" rIns="60963" bIns="60963">
            <a:spAutoFit/>
          </a:bodyPr>
          <a:lstStyle>
            <a:lvl1pPr algn="ctr" defTabSz="543721">
              <a:defRPr b="1" sz="4200">
                <a:solidFill>
                  <a:srgbClr val="323555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5 Ways To Become A Business Owner</a:t>
            </a:r>
          </a:p>
        </p:txBody>
      </p:sp>
      <p:grpSp>
        <p:nvGrpSpPr>
          <p:cNvPr id="748" name="Group"/>
          <p:cNvGrpSpPr/>
          <p:nvPr/>
        </p:nvGrpSpPr>
        <p:grpSpPr>
          <a:xfrm>
            <a:off x="1809130" y="2218837"/>
            <a:ext cx="2278935" cy="1402078"/>
            <a:chOff x="0" y="0"/>
            <a:chExt cx="2278933" cy="1402077"/>
          </a:xfrm>
        </p:grpSpPr>
        <p:sp>
          <p:nvSpPr>
            <p:cNvPr id="745" name="Circle"/>
            <p:cNvSpPr/>
            <p:nvPr/>
          </p:nvSpPr>
          <p:spPr>
            <a:xfrm>
              <a:off x="175186" y="-1"/>
              <a:ext cx="635003" cy="635004"/>
            </a:xfrm>
            <a:prstGeom prst="ellipse">
              <a:avLst/>
            </a:prstGeom>
            <a:noFill/>
            <a:ln w="3175" cap="flat">
              <a:solidFill>
                <a:srgbClr val="1F497D"/>
              </a:solidFill>
              <a:prstDash val="solid"/>
              <a:bevel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543721">
                <a:defRPr sz="2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746" name="Start a Traditional Business"/>
            <p:cNvSpPr/>
            <p:nvPr/>
          </p:nvSpPr>
          <p:spPr>
            <a:xfrm>
              <a:off x="1008933" y="13207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22" tIns="45722" rIns="45722" bIns="45722" numCol="1" anchor="t">
              <a:spAutoFit/>
            </a:bodyPr>
            <a:lstStyle>
              <a:lvl1pPr defTabSz="543721">
                <a:defRPr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Start a Traditional Business</a:t>
              </a:r>
            </a:p>
          </p:txBody>
        </p:sp>
        <p:sp>
          <p:nvSpPr>
            <p:cNvPr id="747" name="1"/>
            <p:cNvSpPr/>
            <p:nvPr/>
          </p:nvSpPr>
          <p:spPr>
            <a:xfrm>
              <a:off x="-1" y="8886"/>
              <a:ext cx="98537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63" tIns="60963" rIns="60963" bIns="60963" numCol="1" anchor="t">
              <a:spAutoFit/>
            </a:bodyPr>
            <a:lstStyle>
              <a:lvl1pPr algn="ctr" defTabSz="543721">
                <a:defRPr sz="3200">
                  <a:solidFill>
                    <a:srgbClr val="323555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1</a:t>
              </a:r>
            </a:p>
          </p:txBody>
        </p:sp>
      </p:grpSp>
      <p:grpSp>
        <p:nvGrpSpPr>
          <p:cNvPr id="752" name="Group"/>
          <p:cNvGrpSpPr/>
          <p:nvPr/>
        </p:nvGrpSpPr>
        <p:grpSpPr>
          <a:xfrm>
            <a:off x="1815480" y="3265329"/>
            <a:ext cx="2247184" cy="1409222"/>
            <a:chOff x="0" y="0"/>
            <a:chExt cx="2247183" cy="1409221"/>
          </a:xfrm>
        </p:grpSpPr>
        <p:sp>
          <p:nvSpPr>
            <p:cNvPr id="749" name="Circle"/>
            <p:cNvSpPr/>
            <p:nvPr/>
          </p:nvSpPr>
          <p:spPr>
            <a:xfrm>
              <a:off x="168835" y="7143"/>
              <a:ext cx="635003" cy="635003"/>
            </a:xfrm>
            <a:prstGeom prst="ellipse">
              <a:avLst/>
            </a:prstGeom>
            <a:noFill/>
            <a:ln w="3175" cap="flat">
              <a:solidFill>
                <a:srgbClr val="1BAAAA"/>
              </a:solidFill>
              <a:prstDash val="solid"/>
              <a:bevel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543721">
                <a:defRPr sz="2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750" name="Buy an Existing Business"/>
            <p:cNvSpPr/>
            <p:nvPr/>
          </p:nvSpPr>
          <p:spPr>
            <a:xfrm>
              <a:off x="977183" y="13922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22" tIns="45722" rIns="45722" bIns="45722" numCol="1" anchor="t">
              <a:spAutoFit/>
            </a:bodyPr>
            <a:lstStyle>
              <a:lvl1pPr defTabSz="543721">
                <a:defRPr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Buy an Existing Business</a:t>
              </a:r>
            </a:p>
          </p:txBody>
        </p:sp>
        <p:sp>
          <p:nvSpPr>
            <p:cNvPr id="751" name="2"/>
            <p:cNvSpPr/>
            <p:nvPr/>
          </p:nvSpPr>
          <p:spPr>
            <a:xfrm>
              <a:off x="-1" y="-1"/>
              <a:ext cx="98537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63" tIns="60963" rIns="60963" bIns="60963" numCol="1" anchor="t">
              <a:spAutoFit/>
            </a:bodyPr>
            <a:lstStyle>
              <a:lvl1pPr algn="ctr" defTabSz="543721">
                <a:defRPr sz="3200">
                  <a:solidFill>
                    <a:srgbClr val="323555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2</a:t>
              </a:r>
            </a:p>
          </p:txBody>
        </p:sp>
      </p:grpSp>
      <p:grpSp>
        <p:nvGrpSpPr>
          <p:cNvPr id="756" name="Group"/>
          <p:cNvGrpSpPr/>
          <p:nvPr/>
        </p:nvGrpSpPr>
        <p:grpSpPr>
          <a:xfrm>
            <a:off x="1828180" y="4320854"/>
            <a:ext cx="2259886" cy="1405892"/>
            <a:chOff x="0" y="0"/>
            <a:chExt cx="2259884" cy="1405891"/>
          </a:xfrm>
        </p:grpSpPr>
        <p:sp>
          <p:nvSpPr>
            <p:cNvPr id="753" name="Circle"/>
            <p:cNvSpPr/>
            <p:nvPr/>
          </p:nvSpPr>
          <p:spPr>
            <a:xfrm>
              <a:off x="156136" y="3812"/>
              <a:ext cx="635002" cy="635003"/>
            </a:xfrm>
            <a:prstGeom prst="ellipse">
              <a:avLst/>
            </a:prstGeom>
            <a:noFill/>
            <a:ln w="3175" cap="flat">
              <a:solidFill>
                <a:srgbClr val="808080"/>
              </a:solidFill>
              <a:prstDash val="solid"/>
              <a:bevel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543721">
                <a:defRPr sz="2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754" name="Purchase a Franchise"/>
            <p:cNvSpPr/>
            <p:nvPr/>
          </p:nvSpPr>
          <p:spPr>
            <a:xfrm>
              <a:off x="989884" y="135890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22" tIns="45722" rIns="45722" bIns="45722" numCol="1" anchor="t">
              <a:spAutoFit/>
            </a:bodyPr>
            <a:lstStyle>
              <a:lvl1pPr defTabSz="543721">
                <a:defRPr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Buy into a Franchise</a:t>
              </a:r>
            </a:p>
          </p:txBody>
        </p:sp>
        <p:sp>
          <p:nvSpPr>
            <p:cNvPr id="755" name="3"/>
            <p:cNvSpPr/>
            <p:nvPr/>
          </p:nvSpPr>
          <p:spPr>
            <a:xfrm>
              <a:off x="-1" y="-1"/>
              <a:ext cx="98537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63" tIns="60963" rIns="60963" bIns="60963" numCol="1" anchor="t">
              <a:spAutoFit/>
            </a:bodyPr>
            <a:lstStyle>
              <a:lvl1pPr algn="ctr" defTabSz="543721">
                <a:defRPr sz="3200">
                  <a:solidFill>
                    <a:srgbClr val="323555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3</a:t>
              </a:r>
            </a:p>
          </p:txBody>
        </p:sp>
      </p:grpSp>
      <p:grpSp>
        <p:nvGrpSpPr>
          <p:cNvPr id="760" name="Group"/>
          <p:cNvGrpSpPr/>
          <p:nvPr/>
        </p:nvGrpSpPr>
        <p:grpSpPr>
          <a:xfrm>
            <a:off x="6923714" y="2217397"/>
            <a:ext cx="2294384" cy="1402872"/>
            <a:chOff x="0" y="0"/>
            <a:chExt cx="2294383" cy="1402871"/>
          </a:xfrm>
        </p:grpSpPr>
        <p:sp>
          <p:nvSpPr>
            <p:cNvPr id="757" name="Circle"/>
            <p:cNvSpPr/>
            <p:nvPr/>
          </p:nvSpPr>
          <p:spPr>
            <a:xfrm>
              <a:off x="181536" y="793"/>
              <a:ext cx="635003" cy="635003"/>
            </a:xfrm>
            <a:prstGeom prst="ellipse">
              <a:avLst/>
            </a:prstGeom>
            <a:noFill/>
            <a:ln w="3175" cap="flat">
              <a:solidFill>
                <a:srgbClr val="1F497D"/>
              </a:solidFill>
              <a:prstDash val="solid"/>
              <a:bevel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543721">
                <a:defRPr sz="2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758" name="Network Marketing"/>
            <p:cNvSpPr/>
            <p:nvPr/>
          </p:nvSpPr>
          <p:spPr>
            <a:xfrm>
              <a:off x="1024383" y="13287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22" tIns="45722" rIns="45722" bIns="45722" numCol="1" anchor="t">
              <a:spAutoFit/>
            </a:bodyPr>
            <a:lstStyle>
              <a:lvl1pPr defTabSz="543721">
                <a:defRPr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Network Marketing</a:t>
              </a:r>
            </a:p>
          </p:txBody>
        </p:sp>
        <p:sp>
          <p:nvSpPr>
            <p:cNvPr id="759" name="4"/>
            <p:cNvSpPr/>
            <p:nvPr/>
          </p:nvSpPr>
          <p:spPr>
            <a:xfrm>
              <a:off x="0" y="0"/>
              <a:ext cx="98537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63" tIns="60963" rIns="60963" bIns="60963" numCol="1" anchor="t">
              <a:spAutoFit/>
            </a:bodyPr>
            <a:lstStyle>
              <a:lvl1pPr algn="ctr" defTabSz="543721">
                <a:defRPr sz="3200">
                  <a:solidFill>
                    <a:srgbClr val="323555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4</a:t>
              </a:r>
            </a:p>
          </p:txBody>
        </p:sp>
      </p:grpSp>
      <p:grpSp>
        <p:nvGrpSpPr>
          <p:cNvPr id="764" name="Group"/>
          <p:cNvGrpSpPr/>
          <p:nvPr/>
        </p:nvGrpSpPr>
        <p:grpSpPr>
          <a:xfrm>
            <a:off x="6949114" y="3271032"/>
            <a:ext cx="2256284" cy="1402872"/>
            <a:chOff x="0" y="0"/>
            <a:chExt cx="2256283" cy="1402871"/>
          </a:xfrm>
        </p:grpSpPr>
        <p:sp>
          <p:nvSpPr>
            <p:cNvPr id="761" name="Circle"/>
            <p:cNvSpPr/>
            <p:nvPr/>
          </p:nvSpPr>
          <p:spPr>
            <a:xfrm>
              <a:off x="177936" y="793"/>
              <a:ext cx="635002" cy="635003"/>
            </a:xfrm>
            <a:prstGeom prst="ellipse">
              <a:avLst/>
            </a:prstGeom>
            <a:noFill/>
            <a:ln w="3175" cap="flat">
              <a:solidFill>
                <a:srgbClr val="1BAAAA"/>
              </a:solidFill>
              <a:prstDash val="solid"/>
              <a:bevel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543721">
                <a:defRPr sz="2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762" name="Launch a Digital Business"/>
            <p:cNvSpPr/>
            <p:nvPr/>
          </p:nvSpPr>
          <p:spPr>
            <a:xfrm>
              <a:off x="986283" y="13287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22" tIns="45722" rIns="45722" bIns="45722" numCol="1" anchor="t">
              <a:spAutoFit/>
            </a:bodyPr>
            <a:lstStyle>
              <a:lvl1pPr defTabSz="543721">
                <a:defRPr b="1">
                  <a:solidFill>
                    <a:srgbClr val="2771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Launch a Digital Business</a:t>
              </a:r>
            </a:p>
          </p:txBody>
        </p:sp>
        <p:sp>
          <p:nvSpPr>
            <p:cNvPr id="763" name="5"/>
            <p:cNvSpPr/>
            <p:nvPr/>
          </p:nvSpPr>
          <p:spPr>
            <a:xfrm>
              <a:off x="-1" y="-1"/>
              <a:ext cx="98537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63" tIns="60963" rIns="60963" bIns="60963" numCol="1" anchor="t">
              <a:spAutoFit/>
            </a:bodyPr>
            <a:lstStyle>
              <a:lvl1pPr algn="ctr" defTabSz="543721">
                <a:defRPr sz="3200">
                  <a:solidFill>
                    <a:srgbClr val="323555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5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8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mph" nodeType="afterEffect" presetSubtype="0" presetID="26" grpId="6" fill="hold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id="35" dur="1500" fill="hold" tmFilter="0, 0; .2, .5; .8, .5; 1, 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50" fill="hold" autoRev="1"/>
                                        <p:tgtEl>
                                          <p:spTgt spid="7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52" grpId="2"/>
      <p:bldP build="whole" bldLvl="1" animBg="1" rev="0" advAuto="0" spid="760" grpId="4"/>
      <p:bldP build="whole" bldLvl="1" animBg="1" rev="0" advAuto="0" spid="748" grpId="1"/>
      <p:bldP build="whole" bldLvl="1" animBg="1" rev="0" advAuto="0" spid="756" grpId="3"/>
      <p:bldP build="whole" bldLvl="1" animBg="1" rev="0" advAuto="0" spid="764" grpId="5"/>
      <p:bldP build="whole" bldLvl="1" animBg="1" rev="0" advAuto="0" spid="764" grpId="6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Rectangle"/>
          <p:cNvSpPr/>
          <p:nvPr/>
        </p:nvSpPr>
        <p:spPr>
          <a:xfrm>
            <a:off x="-3188" y="-18520"/>
            <a:ext cx="12198376" cy="6895040"/>
          </a:xfrm>
          <a:prstGeom prst="rect">
            <a:avLst/>
          </a:prstGeom>
          <a:solidFill>
            <a:srgbClr val="535353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609630"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67" name="95% of Businesses…"/>
          <p:cNvSpPr txBox="1"/>
          <p:nvPr/>
        </p:nvSpPr>
        <p:spPr>
          <a:xfrm>
            <a:off x="456340" y="216901"/>
            <a:ext cx="10745920" cy="24333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63" tIns="60963" rIns="60963" bIns="60963" anchor="ctr">
            <a:spAutoFit/>
          </a:bodyPr>
          <a:lstStyle/>
          <a:p>
            <a:pPr defTabSz="543721">
              <a:defRPr sz="7600">
                <a:solidFill>
                  <a:srgbClr val="F8CF1F"/>
                </a:solidFill>
              </a:defRPr>
            </a:pPr>
            <a:r>
              <a:t>9</a:t>
            </a:r>
            <a:r>
              <a:rPr>
                <a:latin typeface="+mn-lt"/>
                <a:ea typeface="+mn-ea"/>
                <a:cs typeface="+mn-cs"/>
                <a:sym typeface="Helvetica"/>
              </a:rPr>
              <a:t>5% of Businesses</a:t>
            </a:r>
          </a:p>
          <a:p>
            <a:pPr defTabSz="543721">
              <a:defRPr sz="7600">
                <a:solidFill>
                  <a:srgbClr val="F8CF1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Fail</a:t>
            </a:r>
          </a:p>
        </p:txBody>
      </p:sp>
      <p:sp>
        <p:nvSpPr>
          <p:cNvPr id="768" name="85% of…"/>
          <p:cNvSpPr txBox="1"/>
          <p:nvPr/>
        </p:nvSpPr>
        <p:spPr>
          <a:xfrm>
            <a:off x="4137" y="437504"/>
            <a:ext cx="10824203" cy="4744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63" tIns="60963" rIns="60963" bIns="60963" anchor="ctr">
            <a:spAutoFit/>
          </a:bodyPr>
          <a:lstStyle/>
          <a:p>
            <a:pPr algn="ctr" defTabSz="543721">
              <a:defRPr b="1" sz="76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543721">
              <a:defRPr b="1" sz="76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543721">
              <a:defRPr b="1" sz="76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85% of</a:t>
            </a:r>
          </a:p>
          <a:p>
            <a:pPr algn="ctr" defTabSz="543721">
              <a:defRPr b="1" sz="76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Franchises Succeed</a:t>
            </a:r>
          </a:p>
        </p:txBody>
      </p:sp>
      <p:sp>
        <p:nvSpPr>
          <p:cNvPr id="769" name="Rectangle"/>
          <p:cNvSpPr/>
          <p:nvPr/>
        </p:nvSpPr>
        <p:spPr>
          <a:xfrm rot="10800000">
            <a:off x="1587" y="-1"/>
            <a:ext cx="12188826" cy="6858002"/>
          </a:xfrm>
          <a:prstGeom prst="rect">
            <a:avLst/>
          </a:prstGeom>
          <a:ln w="3175">
            <a:solidFill>
              <a:srgbClr val="254061"/>
            </a:solidFill>
          </a:ln>
        </p:spPr>
        <p:txBody>
          <a:bodyPr lIns="25400" tIns="25400" rIns="25400" bIns="25400" anchor="ctr"/>
          <a:lstStyle/>
          <a:p>
            <a:pPr algn="ctr" defTabSz="608012"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70" name="Shape"/>
          <p:cNvSpPr/>
          <p:nvPr/>
        </p:nvSpPr>
        <p:spPr>
          <a:xfrm rot="10800000">
            <a:off x="4857" y="-233387"/>
            <a:ext cx="13925455" cy="7642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236" y="0"/>
                </a:moveTo>
                <a:lnTo>
                  <a:pt x="4236" y="21600"/>
                </a:lnTo>
                <a:moveTo>
                  <a:pt x="0" y="4236"/>
                </a:moveTo>
                <a:lnTo>
                  <a:pt x="21600" y="423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lIns="25400" tIns="25400" rIns="25400" bIns="25400" anchor="ctr"/>
          <a:lstStyle/>
          <a:p>
            <a:pPr algn="ctr" defTabSz="608012"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71" name="Why Is That?"/>
          <p:cNvSpPr txBox="1"/>
          <p:nvPr/>
        </p:nvSpPr>
        <p:spPr>
          <a:xfrm>
            <a:off x="417198" y="5839665"/>
            <a:ext cx="10824204" cy="9093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63" tIns="60963" rIns="60963" bIns="60963" anchor="ctr">
            <a:spAutoFit/>
          </a:bodyPr>
          <a:lstStyle>
            <a:lvl1pPr algn="ctr" defTabSz="543721">
              <a:defRPr sz="5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Why Is That?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500" fill="hold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1" dur="5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Class="entr" nodeType="afterEffect" presetID="9" grpId="3" fill="hold">
                                  <p:stCondLst>
                                    <p:cond delay="2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5"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67" grpId="1"/>
      <p:bldP build="whole" bldLvl="1" animBg="1" rev="0" advAuto="0" spid="771" grpId="3"/>
      <p:bldP build="whole" bldLvl="1" animBg="1" rev="0" advAuto="0" spid="768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Why 85% of Franchises Succeed"/>
          <p:cNvSpPr txBox="1"/>
          <p:nvPr/>
        </p:nvSpPr>
        <p:spPr>
          <a:xfrm>
            <a:off x="700206" y="476582"/>
            <a:ext cx="10793346" cy="756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63" tIns="60963" rIns="60963" bIns="60963">
            <a:spAutoFit/>
          </a:bodyPr>
          <a:lstStyle>
            <a:lvl1pPr algn="ctr" defTabSz="543721">
              <a:defRPr b="1" sz="4200">
                <a:solidFill>
                  <a:srgbClr val="323555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Why 85% of Franchises Succeed</a:t>
            </a:r>
          </a:p>
        </p:txBody>
      </p:sp>
      <p:grpSp>
        <p:nvGrpSpPr>
          <p:cNvPr id="779" name="Group"/>
          <p:cNvGrpSpPr/>
          <p:nvPr/>
        </p:nvGrpSpPr>
        <p:grpSpPr>
          <a:xfrm>
            <a:off x="1809130" y="2218837"/>
            <a:ext cx="2278934" cy="1402078"/>
            <a:chOff x="0" y="0"/>
            <a:chExt cx="2278933" cy="1402077"/>
          </a:xfrm>
        </p:grpSpPr>
        <p:sp>
          <p:nvSpPr>
            <p:cNvPr id="776" name="Circle"/>
            <p:cNvSpPr/>
            <p:nvPr/>
          </p:nvSpPr>
          <p:spPr>
            <a:xfrm>
              <a:off x="175186" y="-1"/>
              <a:ext cx="635003" cy="635004"/>
            </a:xfrm>
            <a:prstGeom prst="ellipse">
              <a:avLst/>
            </a:prstGeom>
            <a:noFill/>
            <a:ln w="3175" cap="flat">
              <a:solidFill>
                <a:srgbClr val="1F497D"/>
              </a:solidFill>
              <a:prstDash val="solid"/>
              <a:bevel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543721">
                <a:defRPr sz="2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777" name="Proven System"/>
            <p:cNvSpPr/>
            <p:nvPr/>
          </p:nvSpPr>
          <p:spPr>
            <a:xfrm>
              <a:off x="1008933" y="13207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22" tIns="45722" rIns="45722" bIns="45722" numCol="1" anchor="t">
              <a:spAutoFit/>
            </a:bodyPr>
            <a:lstStyle>
              <a:lvl1pPr defTabSz="543721">
                <a:defRPr sz="2200"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Proven System</a:t>
              </a:r>
            </a:p>
          </p:txBody>
        </p:sp>
        <p:sp>
          <p:nvSpPr>
            <p:cNvPr id="778" name="1"/>
            <p:cNvSpPr/>
            <p:nvPr/>
          </p:nvSpPr>
          <p:spPr>
            <a:xfrm>
              <a:off x="-1" y="8886"/>
              <a:ext cx="98537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63" tIns="60963" rIns="60963" bIns="60963" numCol="1" anchor="t">
              <a:spAutoFit/>
            </a:bodyPr>
            <a:lstStyle>
              <a:lvl1pPr algn="ctr" defTabSz="543721">
                <a:defRPr sz="3200">
                  <a:solidFill>
                    <a:srgbClr val="323555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1</a:t>
              </a:r>
            </a:p>
          </p:txBody>
        </p:sp>
      </p:grpSp>
      <p:grpSp>
        <p:nvGrpSpPr>
          <p:cNvPr id="783" name="Group"/>
          <p:cNvGrpSpPr/>
          <p:nvPr/>
        </p:nvGrpSpPr>
        <p:grpSpPr>
          <a:xfrm>
            <a:off x="1809131" y="3271680"/>
            <a:ext cx="2253534" cy="1402872"/>
            <a:chOff x="0" y="0"/>
            <a:chExt cx="2253533" cy="1402871"/>
          </a:xfrm>
        </p:grpSpPr>
        <p:sp>
          <p:nvSpPr>
            <p:cNvPr id="780" name="Circle"/>
            <p:cNvSpPr/>
            <p:nvPr/>
          </p:nvSpPr>
          <p:spPr>
            <a:xfrm>
              <a:off x="175186" y="793"/>
              <a:ext cx="635003" cy="635003"/>
            </a:xfrm>
            <a:prstGeom prst="ellipse">
              <a:avLst/>
            </a:prstGeom>
            <a:noFill/>
            <a:ln w="3175" cap="flat">
              <a:solidFill>
                <a:srgbClr val="1BAAAA"/>
              </a:solidFill>
              <a:prstDash val="solid"/>
              <a:bevel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543721">
                <a:defRPr sz="2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781" name="Qualification Process"/>
            <p:cNvSpPr/>
            <p:nvPr/>
          </p:nvSpPr>
          <p:spPr>
            <a:xfrm>
              <a:off x="983533" y="13287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22" tIns="45722" rIns="45722" bIns="45722" numCol="1" anchor="t">
              <a:spAutoFit/>
            </a:bodyPr>
            <a:lstStyle>
              <a:lvl1pPr defTabSz="543721">
                <a:defRPr sz="2200"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Qualification Process</a:t>
              </a:r>
            </a:p>
          </p:txBody>
        </p:sp>
        <p:sp>
          <p:nvSpPr>
            <p:cNvPr id="782" name="2"/>
            <p:cNvSpPr/>
            <p:nvPr/>
          </p:nvSpPr>
          <p:spPr>
            <a:xfrm>
              <a:off x="0" y="0"/>
              <a:ext cx="98537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63" tIns="60963" rIns="60963" bIns="60963" numCol="1" anchor="t">
              <a:spAutoFit/>
            </a:bodyPr>
            <a:lstStyle>
              <a:lvl1pPr algn="ctr" defTabSz="543721">
                <a:defRPr sz="3200">
                  <a:solidFill>
                    <a:srgbClr val="323555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2</a:t>
              </a:r>
            </a:p>
          </p:txBody>
        </p:sp>
      </p:grpSp>
      <p:grpSp>
        <p:nvGrpSpPr>
          <p:cNvPr id="787" name="Group"/>
          <p:cNvGrpSpPr/>
          <p:nvPr/>
        </p:nvGrpSpPr>
        <p:grpSpPr>
          <a:xfrm>
            <a:off x="1809130" y="4324667"/>
            <a:ext cx="2278936" cy="1402079"/>
            <a:chOff x="0" y="0"/>
            <a:chExt cx="2278935" cy="1402078"/>
          </a:xfrm>
        </p:grpSpPr>
        <p:sp>
          <p:nvSpPr>
            <p:cNvPr id="784" name="Circle"/>
            <p:cNvSpPr/>
            <p:nvPr/>
          </p:nvSpPr>
          <p:spPr>
            <a:xfrm>
              <a:off x="175186" y="-1"/>
              <a:ext cx="635003" cy="635004"/>
            </a:xfrm>
            <a:prstGeom prst="ellipse">
              <a:avLst/>
            </a:prstGeom>
            <a:noFill/>
            <a:ln w="3175" cap="flat">
              <a:solidFill>
                <a:srgbClr val="808080"/>
              </a:solidFill>
              <a:prstDash val="solid"/>
              <a:bevel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543721">
                <a:defRPr sz="2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785" name="Leverage"/>
            <p:cNvSpPr/>
            <p:nvPr/>
          </p:nvSpPr>
          <p:spPr>
            <a:xfrm>
              <a:off x="1008934" y="13207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22" tIns="45722" rIns="45722" bIns="45722" numCol="1" anchor="t">
              <a:spAutoFit/>
            </a:bodyPr>
            <a:lstStyle>
              <a:lvl1pPr defTabSz="543721">
                <a:defRPr sz="2200"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Leverage</a:t>
              </a:r>
            </a:p>
          </p:txBody>
        </p:sp>
        <p:sp>
          <p:nvSpPr>
            <p:cNvPr id="786" name="3"/>
            <p:cNvSpPr/>
            <p:nvPr/>
          </p:nvSpPr>
          <p:spPr>
            <a:xfrm>
              <a:off x="-1" y="8887"/>
              <a:ext cx="985375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63" tIns="60963" rIns="60963" bIns="60963" numCol="1" anchor="t">
              <a:spAutoFit/>
            </a:bodyPr>
            <a:lstStyle>
              <a:lvl1pPr algn="ctr" defTabSz="543721">
                <a:defRPr sz="3200">
                  <a:solidFill>
                    <a:srgbClr val="323555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3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87" grpId="3"/>
      <p:bldP build="whole" bldLvl="1" animBg="1" rev="0" advAuto="0" spid="779" grpId="1"/>
      <p:bldP build="whole" bldLvl="1" animBg="1" rev="0" advAuto="0" spid="783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Top 3 Global Franchises"/>
          <p:cNvSpPr txBox="1"/>
          <p:nvPr/>
        </p:nvSpPr>
        <p:spPr>
          <a:xfrm>
            <a:off x="1076955" y="-55919"/>
            <a:ext cx="10793347" cy="820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63" tIns="60963" rIns="60963" bIns="60963" anchor="ctr">
            <a:spAutoFit/>
          </a:bodyPr>
          <a:lstStyle>
            <a:lvl1pPr algn="ctr" defTabSz="543721">
              <a:defRPr b="1" sz="4600">
                <a:solidFill>
                  <a:srgbClr val="323555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Top 3 Global Franchises</a:t>
            </a:r>
          </a:p>
        </p:txBody>
      </p:sp>
      <p:pic>
        <p:nvPicPr>
          <p:cNvPr id="790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22117" y="1663215"/>
            <a:ext cx="4347766" cy="921728"/>
          </a:xfrm>
          <a:prstGeom prst="rect">
            <a:avLst/>
          </a:prstGeom>
          <a:ln w="12700">
            <a:miter lim="400000"/>
          </a:ln>
        </p:spPr>
      </p:pic>
      <p:pic>
        <p:nvPicPr>
          <p:cNvPr id="791" name="pasted-image.tiff" descr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54863" y="1026619"/>
            <a:ext cx="2194922" cy="2194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792" name="pasted-image.tiff" descr="pasted-image.tif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230881" y="807100"/>
            <a:ext cx="2560909" cy="2202384"/>
          </a:xfrm>
          <a:prstGeom prst="rect">
            <a:avLst/>
          </a:prstGeom>
          <a:ln w="12700">
            <a:miter lim="400000"/>
          </a:ln>
        </p:spPr>
      </p:pic>
      <p:sp>
        <p:nvSpPr>
          <p:cNvPr id="793" name="Franchise Fee…"/>
          <p:cNvSpPr txBox="1"/>
          <p:nvPr/>
        </p:nvSpPr>
        <p:spPr>
          <a:xfrm>
            <a:off x="-469735" y="3258599"/>
            <a:ext cx="5385173" cy="3025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22" tIns="45722" rIns="45722" bIns="45722">
            <a:spAutoFit/>
          </a:bodyPr>
          <a:lstStyle/>
          <a:p>
            <a:pPr algn="ctr" defTabSz="543721">
              <a:defRPr b="1"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Franchise Fee</a:t>
            </a:r>
          </a:p>
          <a:p>
            <a:pPr algn="ctr" defTabSz="543721">
              <a:defRPr b="1"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$45k </a:t>
            </a:r>
          </a:p>
          <a:p>
            <a:pPr algn="ctr" defTabSz="543721">
              <a:defRPr b="1"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543721">
              <a:defRPr b="1" sz="4800">
                <a:latin typeface="+mn-lt"/>
                <a:ea typeface="+mn-ea"/>
                <a:cs typeface="+mn-cs"/>
                <a:sym typeface="Helvetica"/>
              </a:defRPr>
            </a:pPr>
            <a:r>
              <a:t>Start-up Expenses</a:t>
            </a:r>
          </a:p>
          <a:p>
            <a:pPr algn="ctr" defTabSz="543721">
              <a:defRPr b="1" sz="4800">
                <a:latin typeface="+mn-lt"/>
                <a:ea typeface="+mn-ea"/>
                <a:cs typeface="+mn-cs"/>
                <a:sym typeface="Helvetica"/>
              </a:defRPr>
            </a:pPr>
            <a:r>
              <a:t>$1.5-2.5MM</a:t>
            </a:r>
          </a:p>
        </p:txBody>
      </p:sp>
      <p:sp>
        <p:nvSpPr>
          <p:cNvPr id="794" name="Franchise Fee…"/>
          <p:cNvSpPr txBox="1"/>
          <p:nvPr/>
        </p:nvSpPr>
        <p:spPr>
          <a:xfrm>
            <a:off x="4101773" y="3258599"/>
            <a:ext cx="3988454" cy="3025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22" tIns="45722" rIns="45722" bIns="45722">
            <a:spAutoFit/>
          </a:bodyPr>
          <a:lstStyle/>
          <a:p>
            <a:pPr algn="ctr" defTabSz="543721">
              <a:defRPr b="1"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Franchise Fee</a:t>
            </a:r>
          </a:p>
          <a:p>
            <a:pPr algn="ctr" defTabSz="543721">
              <a:defRPr b="1"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$15k </a:t>
            </a:r>
          </a:p>
          <a:p>
            <a:pPr algn="ctr" defTabSz="543721">
              <a:defRPr b="1"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543721">
              <a:defRPr b="1" sz="4800">
                <a:latin typeface="+mn-lt"/>
                <a:ea typeface="+mn-ea"/>
                <a:cs typeface="+mn-cs"/>
                <a:sym typeface="Helvetica"/>
              </a:defRPr>
            </a:pPr>
            <a:r>
              <a:t>Start-up Expenses</a:t>
            </a:r>
          </a:p>
          <a:p>
            <a:pPr algn="ctr" defTabSz="543721">
              <a:defRPr b="1" sz="4800">
                <a:latin typeface="+mn-lt"/>
                <a:ea typeface="+mn-ea"/>
                <a:cs typeface="+mn-cs"/>
                <a:sym typeface="Helvetica"/>
              </a:defRPr>
            </a:pPr>
            <a:r>
              <a:t>$175k</a:t>
            </a:r>
          </a:p>
        </p:txBody>
      </p:sp>
      <p:sp>
        <p:nvSpPr>
          <p:cNvPr id="795" name="Franchise Fee…"/>
          <p:cNvSpPr txBox="1"/>
          <p:nvPr/>
        </p:nvSpPr>
        <p:spPr>
          <a:xfrm>
            <a:off x="8025034" y="3099646"/>
            <a:ext cx="4510643" cy="3025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22" tIns="45722" rIns="45722" bIns="45722">
            <a:spAutoFit/>
          </a:bodyPr>
          <a:lstStyle/>
          <a:p>
            <a:pPr algn="ctr" defTabSz="543721">
              <a:defRPr b="1"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Franchise Fee</a:t>
            </a:r>
          </a:p>
          <a:p>
            <a:pPr algn="ctr" defTabSz="543721">
              <a:defRPr b="1"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$45k </a:t>
            </a:r>
          </a:p>
          <a:p>
            <a:pPr algn="ctr" defTabSz="543721">
              <a:defRPr b="1"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543721">
              <a:defRPr b="1" sz="4800">
                <a:latin typeface="+mn-lt"/>
                <a:ea typeface="+mn-ea"/>
                <a:cs typeface="+mn-cs"/>
                <a:sym typeface="Helvetica"/>
              </a:defRPr>
            </a:pPr>
            <a:r>
              <a:t>Start-up Expenses</a:t>
            </a:r>
          </a:p>
          <a:p>
            <a:pPr algn="ctr" defTabSz="543721">
              <a:defRPr b="1" sz="4800">
                <a:latin typeface="+mn-lt"/>
                <a:ea typeface="+mn-ea"/>
                <a:cs typeface="+mn-cs"/>
                <a:sym typeface="Helvetica"/>
              </a:defRPr>
            </a:pPr>
            <a:r>
              <a:t>$1-2MM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9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nodeType="clickEffect" presetID="9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4" dur="10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ID="9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9" dur="10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93" grpId="4"/>
      <p:bldP build="whole" bldLvl="1" animBg="1" rev="0" advAuto="0" spid="790" grpId="2"/>
      <p:bldP build="whole" bldLvl="1" animBg="1" rev="0" advAuto="0" spid="791" grpId="1"/>
      <p:bldP build="whole" bldLvl="1" animBg="1" rev="0" advAuto="0" spid="792" grpId="3"/>
      <p:bldP build="whole" bldLvl="1" animBg="1" rev="0" advAuto="0" spid="794" grpId="5"/>
      <p:bldP build="whole" bldLvl="1" animBg="1" rev="0" advAuto="0" spid="795" grpId="6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“Trending” Investments vs. ROI"/>
          <p:cNvSpPr txBox="1"/>
          <p:nvPr/>
        </p:nvSpPr>
        <p:spPr>
          <a:xfrm>
            <a:off x="484418" y="156478"/>
            <a:ext cx="10793347" cy="756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63" tIns="60963" rIns="60963" bIns="60963" anchor="ctr">
            <a:spAutoFit/>
          </a:bodyPr>
          <a:lstStyle>
            <a:lvl1pPr algn="ctr" defTabSz="543721">
              <a:defRPr b="1" sz="4200">
                <a:solidFill>
                  <a:srgbClr val="323555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“Trending” Investments vs. ROI</a:t>
            </a:r>
          </a:p>
        </p:txBody>
      </p:sp>
      <p:grpSp>
        <p:nvGrpSpPr>
          <p:cNvPr id="802" name="Group"/>
          <p:cNvGrpSpPr/>
          <p:nvPr/>
        </p:nvGrpSpPr>
        <p:grpSpPr>
          <a:xfrm>
            <a:off x="1518408" y="1790473"/>
            <a:ext cx="1986778" cy="2282112"/>
            <a:chOff x="0" y="0"/>
            <a:chExt cx="1986776" cy="2282111"/>
          </a:xfrm>
        </p:grpSpPr>
        <p:sp>
          <p:nvSpPr>
            <p:cNvPr id="800" name="Forex"/>
            <p:cNvSpPr/>
            <p:nvPr/>
          </p:nvSpPr>
          <p:spPr>
            <a:xfrm>
              <a:off x="-1" y="2282111"/>
              <a:ext cx="1986778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22" tIns="45722" rIns="45722" bIns="45722" numCol="1" anchor="t">
              <a:spAutoFit/>
            </a:bodyPr>
            <a:lstStyle>
              <a:lvl1pPr defTabSz="543721">
                <a:defRPr b="1" sz="2200"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Forex</a:t>
              </a:r>
            </a:p>
          </p:txBody>
        </p:sp>
        <p:pic>
          <p:nvPicPr>
            <p:cNvPr id="801" name="pasted-image.tiff" descr="pasted-image.tiff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40886" y="0"/>
              <a:ext cx="1905005" cy="19050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05" name="Group"/>
          <p:cNvGrpSpPr/>
          <p:nvPr/>
        </p:nvGrpSpPr>
        <p:grpSpPr>
          <a:xfrm>
            <a:off x="4270807" y="1742738"/>
            <a:ext cx="1986778" cy="2274095"/>
            <a:chOff x="0" y="0"/>
            <a:chExt cx="1986776" cy="2274093"/>
          </a:xfrm>
        </p:grpSpPr>
        <p:sp>
          <p:nvSpPr>
            <p:cNvPr id="803" name="Stock Market"/>
            <p:cNvSpPr/>
            <p:nvPr/>
          </p:nvSpPr>
          <p:spPr>
            <a:xfrm>
              <a:off x="-1" y="2274093"/>
              <a:ext cx="1986778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22" tIns="45722" rIns="45722" bIns="45722" numCol="1" anchor="t">
              <a:spAutoFit/>
            </a:bodyPr>
            <a:lstStyle>
              <a:lvl1pPr defTabSz="543721">
                <a:defRPr b="1" sz="2200"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Stock Market</a:t>
              </a:r>
            </a:p>
          </p:txBody>
        </p:sp>
        <p:pic>
          <p:nvPicPr>
            <p:cNvPr id="804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48904" y="-1"/>
              <a:ext cx="1888969" cy="18889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08" name="Group"/>
          <p:cNvGrpSpPr/>
          <p:nvPr/>
        </p:nvGrpSpPr>
        <p:grpSpPr>
          <a:xfrm>
            <a:off x="6718407" y="1686986"/>
            <a:ext cx="2111973" cy="2385598"/>
            <a:chOff x="0" y="0"/>
            <a:chExt cx="2111972" cy="2385597"/>
          </a:xfrm>
        </p:grpSpPr>
        <p:sp>
          <p:nvSpPr>
            <p:cNvPr id="806" name="Real Estate"/>
            <p:cNvSpPr/>
            <p:nvPr/>
          </p:nvSpPr>
          <p:spPr>
            <a:xfrm>
              <a:off x="62597" y="2385596"/>
              <a:ext cx="1986777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22" tIns="45722" rIns="45722" bIns="45722" numCol="1" anchor="t">
              <a:spAutoFit/>
            </a:bodyPr>
            <a:lstStyle>
              <a:lvl1pPr defTabSz="543721">
                <a:defRPr b="1" sz="2200"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Real Estate</a:t>
              </a:r>
            </a:p>
          </p:txBody>
        </p:sp>
        <p:pic>
          <p:nvPicPr>
            <p:cNvPr id="807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1" y="-1"/>
              <a:ext cx="2111974" cy="21119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11" name="Group"/>
          <p:cNvGrpSpPr/>
          <p:nvPr/>
        </p:nvGrpSpPr>
        <p:grpSpPr>
          <a:xfrm>
            <a:off x="9496204" y="1929672"/>
            <a:ext cx="1986778" cy="2142912"/>
            <a:chOff x="0" y="0"/>
            <a:chExt cx="1986777" cy="2142910"/>
          </a:xfrm>
        </p:grpSpPr>
        <p:sp>
          <p:nvSpPr>
            <p:cNvPr id="809" name="Franchise"/>
            <p:cNvSpPr/>
            <p:nvPr/>
          </p:nvSpPr>
          <p:spPr>
            <a:xfrm>
              <a:off x="-1" y="2142910"/>
              <a:ext cx="1986778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22" tIns="45722" rIns="45722" bIns="45722" numCol="1" anchor="t">
              <a:spAutoFit/>
            </a:bodyPr>
            <a:lstStyle>
              <a:lvl1pPr defTabSz="543721">
                <a:defRPr b="1" sz="2200">
                  <a:solidFill>
                    <a:srgbClr val="808080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Franchise</a:t>
              </a:r>
            </a:p>
          </p:txBody>
        </p:sp>
        <p:pic>
          <p:nvPicPr>
            <p:cNvPr id="810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1" y="-1"/>
              <a:ext cx="1986778" cy="16266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12" name="ROI: 1-10% Monthly"/>
          <p:cNvSpPr txBox="1"/>
          <p:nvPr/>
        </p:nvSpPr>
        <p:spPr>
          <a:xfrm>
            <a:off x="1455812" y="4517083"/>
            <a:ext cx="2111972" cy="332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22" tIns="45722" rIns="45722" bIns="45722">
            <a:spAutoFit/>
          </a:bodyPr>
          <a:lstStyle>
            <a:lvl1pPr defTabSz="543721">
              <a:defRPr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ROI: 1-10% Monthly</a:t>
            </a:r>
          </a:p>
        </p:txBody>
      </p:sp>
      <p:sp>
        <p:nvSpPr>
          <p:cNvPr id="813" name="ROI: 10% Annual"/>
          <p:cNvSpPr txBox="1"/>
          <p:nvPr/>
        </p:nvSpPr>
        <p:spPr>
          <a:xfrm>
            <a:off x="4208210" y="4517083"/>
            <a:ext cx="2111973" cy="332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22" tIns="45722" rIns="45722" bIns="45722">
            <a:spAutoFit/>
          </a:bodyPr>
          <a:lstStyle>
            <a:lvl1pPr defTabSz="543721">
              <a:defRPr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ROI: 10% Annual</a:t>
            </a:r>
          </a:p>
        </p:txBody>
      </p:sp>
      <p:sp>
        <p:nvSpPr>
          <p:cNvPr id="814" name="ROI: 11-12% Annual"/>
          <p:cNvSpPr txBox="1"/>
          <p:nvPr/>
        </p:nvSpPr>
        <p:spPr>
          <a:xfrm>
            <a:off x="6820910" y="4517083"/>
            <a:ext cx="2111972" cy="332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22" tIns="45722" rIns="45722" bIns="45722">
            <a:spAutoFit/>
          </a:bodyPr>
          <a:lstStyle>
            <a:lvl1pPr defTabSz="543721">
              <a:defRPr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ROI: 11-12% Annual</a:t>
            </a:r>
          </a:p>
        </p:txBody>
      </p:sp>
      <p:sp>
        <p:nvSpPr>
          <p:cNvPr id="815" name="ROI: 35% Annual"/>
          <p:cNvSpPr txBox="1"/>
          <p:nvPr/>
        </p:nvSpPr>
        <p:spPr>
          <a:xfrm>
            <a:off x="9433608" y="4517083"/>
            <a:ext cx="2111972" cy="332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22" tIns="45722" rIns="45722" bIns="45722">
            <a:spAutoFit/>
          </a:bodyPr>
          <a:lstStyle>
            <a:lvl1pPr defTabSz="543721">
              <a:defRPr sz="1600">
                <a:solidFill>
                  <a:srgbClr val="80808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ROI: is 15% Annual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ID="9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3" dur="10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Class="entr" nodeType="clickEffect" presetID="9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8" dur="10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ID="9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33" dur="10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entr" nodeType="clickEffect" presetID="9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38" dur="10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02" grpId="1"/>
      <p:bldP build="whole" bldLvl="1" animBg="1" rev="0" advAuto="0" spid="808" grpId="3"/>
      <p:bldP build="whole" bldLvl="1" animBg="1" rev="0" advAuto="0" spid="805" grpId="2"/>
      <p:bldP build="whole" bldLvl="1" animBg="1" rev="0" advAuto="0" spid="811" grpId="4"/>
      <p:bldP build="whole" bldLvl="1" animBg="1" rev="0" advAuto="0" spid="812" grpId="5"/>
      <p:bldP build="whole" bldLvl="1" animBg="1" rev="0" advAuto="0" spid="815" grpId="8"/>
      <p:bldP build="whole" bldLvl="1" animBg="1" rev="0" advAuto="0" spid="813" grpId="6"/>
      <p:bldP build="whole" bldLvl="1" animBg="1" rev="0" advAuto="0" spid="814" grpId="7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" name="J2V019J57T.jpg" descr="J2V019J57T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5889" y="-796193"/>
            <a:ext cx="12243778" cy="8162520"/>
          </a:xfrm>
          <a:prstGeom prst="rect">
            <a:avLst/>
          </a:prstGeom>
          <a:ln w="12700">
            <a:miter lim="400000"/>
          </a:ln>
        </p:spPr>
      </p:pic>
      <p:sp>
        <p:nvSpPr>
          <p:cNvPr id="820" name="Rectangle"/>
          <p:cNvSpPr/>
          <p:nvPr/>
        </p:nvSpPr>
        <p:spPr>
          <a:xfrm rot="10800000">
            <a:off x="1587" y="-1"/>
            <a:ext cx="12188826" cy="6858002"/>
          </a:xfrm>
          <a:prstGeom prst="rect">
            <a:avLst/>
          </a:prstGeom>
          <a:ln w="3175">
            <a:solidFill>
              <a:srgbClr val="254061"/>
            </a:solidFill>
          </a:ln>
        </p:spPr>
        <p:txBody>
          <a:bodyPr lIns="25400" tIns="25400" rIns="25400" bIns="25400" anchor="ctr"/>
          <a:lstStyle/>
          <a:p>
            <a:pPr algn="ctr" defTabSz="608012">
              <a:defRPr sz="2400">
                <a:solidFill>
                  <a:srgbClr val="FFFFFF"/>
                </a:solidFill>
              </a:defRPr>
            </a:pPr>
          </a:p>
        </p:txBody>
      </p:sp>
      <p:grpSp>
        <p:nvGrpSpPr>
          <p:cNvPr id="831" name="Group"/>
          <p:cNvGrpSpPr/>
          <p:nvPr/>
        </p:nvGrpSpPr>
        <p:grpSpPr>
          <a:xfrm>
            <a:off x="3415431" y="1254967"/>
            <a:ext cx="5361140" cy="4348067"/>
            <a:chOff x="0" y="0"/>
            <a:chExt cx="5361139" cy="4348065"/>
          </a:xfrm>
        </p:grpSpPr>
        <p:sp>
          <p:nvSpPr>
            <p:cNvPr id="821" name="Rectangle"/>
            <p:cNvSpPr/>
            <p:nvPr/>
          </p:nvSpPr>
          <p:spPr>
            <a:xfrm>
              <a:off x="-1" y="-1"/>
              <a:ext cx="5361140" cy="4348067"/>
            </a:xfrm>
            <a:prstGeom prst="rect">
              <a:avLst/>
            </a:prstGeom>
            <a:solidFill>
              <a:srgbClr val="16365D">
                <a:alpha val="59999"/>
              </a:srgbClr>
            </a:solidFill>
            <a:ln w="3175" cap="flat">
              <a:noFill/>
              <a:miter lim="400000"/>
            </a:ln>
            <a:effectLst>
              <a:outerShdw sx="100000" sy="100000" kx="0" ky="0" algn="b" rotWithShape="0" blurRad="635000" dist="0" dir="5400000">
                <a:srgbClr val="808080">
                  <a:alpha val="85255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304006">
                <a:defRPr sz="1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22" name="What ROI…"/>
            <p:cNvSpPr txBox="1"/>
            <p:nvPr/>
          </p:nvSpPr>
          <p:spPr>
            <a:xfrm>
              <a:off x="152408" y="146180"/>
              <a:ext cx="5056322" cy="16967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63" tIns="60963" rIns="60963" bIns="60963" numCol="1" anchor="ctr">
              <a:spAutoFit/>
            </a:bodyPr>
            <a:lstStyle/>
            <a:p>
              <a:pPr algn="ctr" defTabSz="543721">
                <a:defRPr sz="5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r>
                <a:t>What ROI</a:t>
              </a:r>
            </a:p>
            <a:p>
              <a:pPr algn="ctr" defTabSz="543721">
                <a:defRPr sz="5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r>
                <a:t>Do You Want?</a:t>
              </a:r>
            </a:p>
          </p:txBody>
        </p:sp>
        <p:grpSp>
          <p:nvGrpSpPr>
            <p:cNvPr id="828" name="Group"/>
            <p:cNvGrpSpPr/>
            <p:nvPr/>
          </p:nvGrpSpPr>
          <p:grpSpPr>
            <a:xfrm>
              <a:off x="1915394" y="2524230"/>
              <a:ext cx="1530351" cy="1182432"/>
              <a:chOff x="0" y="0"/>
              <a:chExt cx="1530349" cy="1182430"/>
            </a:xfrm>
          </p:grpSpPr>
          <p:grpSp>
            <p:nvGrpSpPr>
              <p:cNvPr id="826" name="Group"/>
              <p:cNvGrpSpPr/>
              <p:nvPr/>
            </p:nvGrpSpPr>
            <p:grpSpPr>
              <a:xfrm>
                <a:off x="6274" y="260354"/>
                <a:ext cx="1409954" cy="922077"/>
                <a:chOff x="0" y="0"/>
                <a:chExt cx="1409953" cy="922075"/>
              </a:xfrm>
            </p:grpSpPr>
            <p:sp>
              <p:nvSpPr>
                <p:cNvPr id="823" name="Rectangle"/>
                <p:cNvSpPr/>
                <p:nvPr/>
              </p:nvSpPr>
              <p:spPr>
                <a:xfrm>
                  <a:off x="-1" y="396034"/>
                  <a:ext cx="337593" cy="526042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noFill/>
                  <a:miter lim="400000"/>
                </a:ln>
                <a:effectLst>
                  <a:outerShdw sx="100000" sy="100000" kx="0" ky="0" algn="b" rotWithShape="0" blurRad="12700" dist="0" dir="5400000">
                    <a:srgbClr val="808080">
                      <a:alpha val="34999"/>
                    </a:srgbClr>
                  </a:outerShdw>
                </a:effectLst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 algn="ctr" defTabSz="304006">
                    <a:defRPr sz="1200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824" name="Rectangle"/>
                <p:cNvSpPr/>
                <p:nvPr/>
              </p:nvSpPr>
              <p:spPr>
                <a:xfrm>
                  <a:off x="536180" y="237230"/>
                  <a:ext cx="337593" cy="684846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noFill/>
                  <a:miter lim="400000"/>
                </a:ln>
                <a:effectLst>
                  <a:outerShdw sx="100000" sy="100000" kx="0" ky="0" algn="b" rotWithShape="0" blurRad="12700" dist="0" dir="5400000">
                    <a:srgbClr val="808080">
                      <a:alpha val="34999"/>
                    </a:srgbClr>
                  </a:outerShdw>
                </a:effectLst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 algn="ctr" defTabSz="304006">
                    <a:defRPr sz="1200">
                      <a:solidFill>
                        <a:srgbClr val="FFFFFF"/>
                      </a:solidFill>
                    </a:defRPr>
                  </a:pPr>
                </a:p>
              </p:txBody>
            </p:sp>
            <p:sp>
              <p:nvSpPr>
                <p:cNvPr id="825" name="Rectangle"/>
                <p:cNvSpPr/>
                <p:nvPr/>
              </p:nvSpPr>
              <p:spPr>
                <a:xfrm>
                  <a:off x="1072361" y="-1"/>
                  <a:ext cx="337593" cy="922077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noFill/>
                  <a:miter lim="400000"/>
                </a:ln>
                <a:effectLst>
                  <a:outerShdw sx="100000" sy="100000" kx="0" ky="0" algn="b" rotWithShape="0" blurRad="12700" dist="0" dir="5400000">
                    <a:srgbClr val="808080">
                      <a:alpha val="34999"/>
                    </a:srgbClr>
                  </a:outerShdw>
                </a:effectLst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 algn="ctr" defTabSz="304006">
                    <a:defRPr sz="1200">
                      <a:solidFill>
                        <a:srgbClr val="FFFFFF"/>
                      </a:solidFill>
                    </a:defRPr>
                  </a:pPr>
                </a:p>
              </p:txBody>
            </p:sp>
          </p:grpSp>
          <p:sp>
            <p:nvSpPr>
              <p:cNvPr id="827" name="Line"/>
              <p:cNvSpPr/>
              <p:nvPr/>
            </p:nvSpPr>
            <p:spPr>
              <a:xfrm flipH="1" rot="10800000">
                <a:off x="-1" y="-1"/>
                <a:ext cx="1530351" cy="4975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0"/>
                    </a:moveTo>
                    <a:cubicBezTo>
                      <a:pt x="4088" y="0"/>
                      <a:pt x="8175" y="5400"/>
                      <a:pt x="8175" y="10800"/>
                    </a:cubicBezTo>
                    <a:cubicBezTo>
                      <a:pt x="8175" y="16200"/>
                      <a:pt x="14888" y="21600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rgbClr val="FFFFFF"/>
                </a:solidFill>
                <a:prstDash val="solid"/>
                <a:round/>
                <a:tailEnd type="triangle" w="med" len="med"/>
              </a:ln>
              <a:effectLst>
                <a:outerShdw sx="100000" sy="100000" kx="0" ky="0" algn="b" rotWithShape="0" blurRad="12700" dist="0" dir="5400000">
                  <a:srgbClr val="808080">
                    <a:alpha val="37998"/>
                  </a:srgbClr>
                </a:outerShdw>
              </a:effectLst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 defTabSz="304006">
                  <a:defRPr sz="1200"/>
                </a:pPr>
              </a:p>
            </p:txBody>
          </p:sp>
        </p:grpSp>
        <p:sp>
          <p:nvSpPr>
            <p:cNvPr id="829" name="Line"/>
            <p:cNvSpPr/>
            <p:nvPr/>
          </p:nvSpPr>
          <p:spPr>
            <a:xfrm>
              <a:off x="391898" y="2008932"/>
              <a:ext cx="4577344" cy="1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algn="ctr" defTabSz="412750">
                <a:defRPr sz="24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830" name="Rectangle"/>
            <p:cNvSpPr/>
            <p:nvPr/>
          </p:nvSpPr>
          <p:spPr>
            <a:xfrm>
              <a:off x="109065" y="98322"/>
              <a:ext cx="5143008" cy="4151421"/>
            </a:xfrm>
            <a:prstGeom prst="rect">
              <a:avLst/>
            </a:prstGeom>
            <a:noFill/>
            <a:ln w="12700" cap="flat">
              <a:solidFill>
                <a:srgbClr val="FFFFFF"/>
              </a:solidFill>
              <a:prstDash val="solid"/>
              <a:round/>
            </a:ln>
            <a:effectLst>
              <a:outerShdw sx="100000" sy="100000" kx="0" ky="0" algn="b" rotWithShape="0" blurRad="12700" dist="0" dir="5400000">
                <a:srgbClr val="808080">
                  <a:alpha val="34999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304006">
                <a:defRPr sz="1200">
                  <a:solidFill>
                    <a:srgbClr val="FFFFFF"/>
                  </a:solidFill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Here’s How Joining My Done-For-You Ecom AUTOMATIC Workshop Can Help You…"/>
          <p:cNvSpPr txBox="1"/>
          <p:nvPr/>
        </p:nvSpPr>
        <p:spPr>
          <a:xfrm>
            <a:off x="1206443" y="-60621"/>
            <a:ext cx="9950825" cy="115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1219200">
              <a:lnSpc>
                <a:spcPct val="120000"/>
              </a:lnSpc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Here’s How Joining My </a:t>
            </a:r>
            <a:r>
              <a:rPr u="sng"/>
              <a:t>Done-For-You</a:t>
            </a:r>
            <a:br>
              <a:rPr u="sng"/>
            </a:br>
            <a:r>
              <a:rPr u="sng"/>
              <a:t>Ecom AUTOMATIC Workshop</a:t>
            </a:r>
            <a:r>
              <a:t> Can Help You</a:t>
            </a:r>
            <a:r>
              <a:t>…</a:t>
            </a:r>
          </a:p>
        </p:txBody>
      </p:sp>
      <p:sp>
        <p:nvSpPr>
          <p:cNvPr id="836" name="I’m going to setup your ENTIRE store EXACTLY like I did for myself (so you can replicate my success - all results will vary)…"/>
          <p:cNvSpPr txBox="1"/>
          <p:nvPr/>
        </p:nvSpPr>
        <p:spPr>
          <a:xfrm>
            <a:off x="744071" y="1071621"/>
            <a:ext cx="10703858" cy="542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I’m going to setup your ENTIRE store EXACTLY like I did for myself (</a:t>
            </a:r>
            <a:r>
              <a:rPr i="1" u="sng"/>
              <a:t>so you can replicate my success</a:t>
            </a:r>
            <a:r>
              <a:t> - all results will vary)</a:t>
            </a:r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We’ll configure your Shopify store -- design, branding, help you with the payment gateway, so you don’t have to lift a finger (except for giving us your login details)</a:t>
            </a:r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We’ll add dozens of successful and proven-to-work products</a:t>
            </a:r>
            <a:br/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rPr b="1"/>
              <a:t>Give you the EXACT framework of our most successful Facebook ads</a:t>
            </a:r>
            <a:r>
              <a:t> (ads that have generated millions in sales), so you can copy/paste and run your own profitable campaigns in no time. </a:t>
            </a:r>
            <a:br/>
            <a:r>
              <a:rPr b="1" sz="2000">
                <a:solidFill>
                  <a:srgbClr val="009A0F"/>
                </a:solidFill>
              </a:rPr>
              <a:t>*My team spent $1Million of my cash last year on Facebook Ads*</a:t>
            </a:r>
            <a:endParaRPr b="1" sz="2000">
              <a:solidFill>
                <a:srgbClr val="009A0F"/>
              </a:solidFill>
            </a:endParaRPr>
          </a:p>
        </p:txBody>
      </p:sp>
      <p:grpSp>
        <p:nvGrpSpPr>
          <p:cNvPr id="844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837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838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843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841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839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840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842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  <p:sp>
        <p:nvSpPr>
          <p:cNvPr id="845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Here’s How Joining My Done-For-You Ecom Academy Workshop Can Help You…"/>
          <p:cNvSpPr txBox="1"/>
          <p:nvPr/>
        </p:nvSpPr>
        <p:spPr>
          <a:xfrm>
            <a:off x="1332752" y="96919"/>
            <a:ext cx="9950825" cy="115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1219200">
              <a:lnSpc>
                <a:spcPct val="120000"/>
              </a:lnSpc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Here’s How Joining My </a:t>
            </a:r>
            <a:r>
              <a:rPr u="sng"/>
              <a:t>Done-For-You</a:t>
            </a:r>
            <a:br>
              <a:rPr u="sng"/>
            </a:br>
            <a:r>
              <a:rPr u="sng"/>
              <a:t>Ecom Academy Workshop</a:t>
            </a:r>
            <a:r>
              <a:t> Can Help You</a:t>
            </a:r>
            <a:r>
              <a:t>…</a:t>
            </a:r>
          </a:p>
        </p:txBody>
      </p:sp>
      <p:sp>
        <p:nvSpPr>
          <p:cNvPr id="848" name="We’re going to write and design ALL of your upsell emails, so you can make $15,000 - $20,000 per month on the back-end only…"/>
          <p:cNvSpPr txBox="1"/>
          <p:nvPr/>
        </p:nvSpPr>
        <p:spPr>
          <a:xfrm>
            <a:off x="744071" y="1351722"/>
            <a:ext cx="10703858" cy="570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457200" indent="-457200" defTabSz="609600"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  <a:r>
              <a:t>We’re going to write and design ALL of your upsell emails, so you can make $15,000 - $20,000 per month on the back-end only</a:t>
            </a:r>
          </a:p>
          <a:p>
            <a:pPr marL="457200" indent="-457200" defTabSz="609600"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457200" indent="-457200" defTabSz="609600"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  <a:r>
              <a:t>Set up your cart abandonment campaign, so you can recover up to 35% of lost sales</a:t>
            </a:r>
          </a:p>
          <a:p>
            <a:pPr defTabSz="609600">
              <a:defRPr sz="2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457200" indent="-457200" defTabSz="609600"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  <a:r>
              <a:t>Automate the emails into an advanced autoresponder system like Infusionsoft or ActiveCampaign</a:t>
            </a:r>
            <a:br/>
          </a:p>
          <a:p>
            <a:pPr marL="457200" indent="-457200" defTabSz="609600"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  <a:r>
              <a:t>Set up your own FREE+SHIPPING offer for INSANE results</a:t>
            </a:r>
          </a:p>
          <a:p>
            <a:pPr marL="457200" indent="-457200" defTabSz="609600"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grpSp>
        <p:nvGrpSpPr>
          <p:cNvPr id="856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849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850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855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853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851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852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854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  <p:sp>
        <p:nvSpPr>
          <p:cNvPr id="857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Here’s How Exactly What You’re Going To Get…"/>
          <p:cNvSpPr txBox="1"/>
          <p:nvPr/>
        </p:nvSpPr>
        <p:spPr>
          <a:xfrm>
            <a:off x="1129552" y="956906"/>
            <a:ext cx="9950825" cy="4236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1219200">
              <a:lnSpc>
                <a:spcPct val="120000"/>
              </a:lnSpc>
              <a:defRPr b="1" sz="8000">
                <a:latin typeface="+mn-lt"/>
                <a:ea typeface="+mn-ea"/>
                <a:cs typeface="+mn-cs"/>
                <a:sym typeface="Helvetica"/>
              </a:defRPr>
            </a:pPr>
            <a:r>
              <a:t>Here’s How Exactly What You’re Going To Get</a:t>
            </a:r>
            <a:r>
              <a:t>…</a:t>
            </a:r>
          </a:p>
        </p:txBody>
      </p:sp>
      <p:grpSp>
        <p:nvGrpSpPr>
          <p:cNvPr id="867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860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861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866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864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862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863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865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  <p:sp>
        <p:nvSpPr>
          <p:cNvPr id="868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Shopify Store Setup For You ($7,500 Value)"/>
          <p:cNvSpPr txBox="1"/>
          <p:nvPr/>
        </p:nvSpPr>
        <p:spPr>
          <a:xfrm>
            <a:off x="1137666" y="10490"/>
            <a:ext cx="9950825" cy="57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1219200">
              <a:lnSpc>
                <a:spcPct val="120000"/>
              </a:lnSpc>
              <a:defRPr b="1" sz="3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Shopify Store Setup For You ($7,500 Value)</a:t>
            </a:r>
          </a:p>
        </p:txBody>
      </p:sp>
      <p:graphicFrame>
        <p:nvGraphicFramePr>
          <p:cNvPr id="871" name="Table"/>
          <p:cNvGraphicFramePr/>
          <p:nvPr/>
        </p:nvGraphicFramePr>
        <p:xfrm>
          <a:off x="128286" y="1359733"/>
          <a:ext cx="11866475" cy="370928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2372659"/>
                <a:gridCol w="2372659"/>
                <a:gridCol w="2372659"/>
                <a:gridCol w="2372659"/>
                <a:gridCol w="2372659"/>
              </a:tblGrid>
              <a:tr h="2228215"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Niche Specific Store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Logo Designed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Custom Domain Name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Custom Email Address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Premium Theme Installation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</a:tr>
              <a:tr h="2533015"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Navigation Menu Setup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Shipping Rules Setup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Help Choosing a Payment Gateway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Adding up to 5 info pages (e.g. About, FAQ, Contact</a:t>
                      </a:r>
                      <a:r>
                        <a:t>…</a:t>
                      </a:r>
                      <a:r>
                        <a:t>)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Homepage Slider Design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72" name="grocery (1).png" descr="grocery (1)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6014" y="1750116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73" name="edit-tools.png" descr="edit-tool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43012" y="1750116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74" name="domain-registration.png" descr="domain-registratio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503478" y="1750116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75" name="mail.png" descr="mail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805384" y="1750116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76" name="premium.png" descr="premiu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250068" y="1730597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77" name="menu.png" descr="menu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66014" y="41264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78" name="conveyor.png" descr="conveyor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3091694" y="41264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79" name="payment-method.png" descr="payment-method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503478" y="41264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80" name="text-lines.png" descr="text-lines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7868453" y="4121250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81" name="web-design.png" descr="web-design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10250068" y="4126434"/>
            <a:ext cx="1219201" cy="12192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86" name="Group"/>
          <p:cNvGrpSpPr/>
          <p:nvPr/>
        </p:nvGrpSpPr>
        <p:grpSpPr>
          <a:xfrm>
            <a:off x="10523998" y="6352346"/>
            <a:ext cx="1869465" cy="672792"/>
            <a:chOff x="0" y="4659"/>
            <a:chExt cx="1869464" cy="672791"/>
          </a:xfrm>
        </p:grpSpPr>
        <p:grpSp>
          <p:nvGrpSpPr>
            <p:cNvPr id="884" name="Group"/>
            <p:cNvGrpSpPr/>
            <p:nvPr/>
          </p:nvGrpSpPr>
          <p:grpSpPr>
            <a:xfrm>
              <a:off x="-1" y="4659"/>
              <a:ext cx="1869466" cy="672792"/>
              <a:chOff x="0" y="4659"/>
              <a:chExt cx="1869464" cy="672791"/>
            </a:xfrm>
          </p:grpSpPr>
          <p:pic>
            <p:nvPicPr>
              <p:cNvPr id="882" name="ECOM-ACADEMY-LOGO-new.png" descr="ECOM-ACADEMY-LOGO-new.png"/>
              <p:cNvPicPr>
                <a:picLocks noChangeAspect="1"/>
              </p:cNvPicPr>
              <p:nvPr/>
            </p:nvPicPr>
            <p:blipFill>
              <a:blip r:embed="rId12">
                <a:extLst/>
              </a:blip>
              <a:srcRect l="0" t="0" r="0" b="0"/>
              <a:stretch>
                <a:fillRect/>
              </a:stretch>
            </p:blipFill>
            <p:spPr>
              <a:xfrm>
                <a:off x="0" y="4659"/>
                <a:ext cx="1657089" cy="42753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883" name="Rectangle"/>
              <p:cNvSpPr/>
              <p:nvPr/>
            </p:nvSpPr>
            <p:spPr>
              <a:xfrm>
                <a:off x="685165" y="298243"/>
                <a:ext cx="1184300" cy="379208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defTabSz="609600">
                  <a:defRPr sz="2400"/>
                </a:pPr>
              </a:p>
            </p:txBody>
          </p:sp>
        </p:grpSp>
        <p:sp>
          <p:nvSpPr>
            <p:cNvPr id="885" name="Automatic"/>
            <p:cNvSpPr txBox="1"/>
            <p:nvPr/>
          </p:nvSpPr>
          <p:spPr>
            <a:xfrm>
              <a:off x="697094" y="193615"/>
              <a:ext cx="838039" cy="2902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59" tIns="60959" rIns="60959" bIns="60959" numCol="1" anchor="t">
              <a:noAutofit/>
            </a:bodyPr>
            <a:lstStyle>
              <a:lvl1pPr defTabSz="609600">
                <a:defRPr sz="1200">
                  <a:latin typeface="Georgia"/>
                  <a:ea typeface="Georgia"/>
                  <a:cs typeface="Georgia"/>
                  <a:sym typeface="Georgia"/>
                </a:defRPr>
              </a:lvl1pPr>
            </a:lstStyle>
            <a:p>
              <a:pPr/>
              <a:r>
                <a:t>Automatic</a:t>
              </a:r>
            </a:p>
          </p:txBody>
        </p:sp>
      </p:grpSp>
      <p:sp>
        <p:nvSpPr>
          <p:cNvPr id="887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Title 5"/>
          <p:cNvSpPr txBox="1"/>
          <p:nvPr>
            <p:ph type="title"/>
          </p:nvPr>
        </p:nvSpPr>
        <p:spPr>
          <a:xfrm>
            <a:off x="831049" y="-32594"/>
            <a:ext cx="10529902" cy="1219708"/>
          </a:xfrm>
          <a:prstGeom prst="rect">
            <a:avLst/>
          </a:prstGeom>
        </p:spPr>
        <p:txBody>
          <a:bodyPr/>
          <a:lstStyle>
            <a:lvl1pPr algn="ctr" defTabSz="429768">
              <a:defRPr b="1" sz="3759">
                <a:solidFill>
                  <a:srgbClr val="B30912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pPr/>
            <a:r>
              <a:t>Starve Your Distractions &amp; Feed Your Focus By Paying Attention To This Life-Changing Class…</a:t>
            </a:r>
          </a:p>
        </p:txBody>
      </p:sp>
      <p:sp>
        <p:nvSpPr>
          <p:cNvPr id="613" name="Title 1"/>
          <p:cNvSpPr txBox="1"/>
          <p:nvPr/>
        </p:nvSpPr>
        <p:spPr>
          <a:xfrm>
            <a:off x="854539" y="1156448"/>
            <a:ext cx="9628095" cy="52174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marL="457200" indent="-457200">
              <a:lnSpc>
                <a:spcPct val="90000"/>
              </a:lnSpc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  <a:r>
              <a:t>Please eliminate any and all distractions!</a:t>
            </a:r>
            <a:endParaRPr sz="4400"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457200" indent="-457200">
              <a:lnSpc>
                <a:spcPct val="90000"/>
              </a:lnSpc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457200" indent="-457200">
              <a:lnSpc>
                <a:spcPct val="90000"/>
              </a:lnSpc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  <a:r>
              <a:t>Grab a pen and paper out for your notes.</a:t>
            </a:r>
            <a:endParaRPr sz="4400"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457200" indent="-457200">
              <a:lnSpc>
                <a:spcPct val="90000"/>
              </a:lnSpc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457200" indent="-457200">
              <a:lnSpc>
                <a:spcPct val="90000"/>
              </a:lnSpc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  <a:r>
              <a:t>Write your questions down on your note pad &amp; I’ll answer questions at the end!</a:t>
            </a:r>
            <a:endParaRPr sz="4400"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457200" indent="-457200">
              <a:lnSpc>
                <a:spcPct val="90000"/>
              </a:lnSpc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457200" indent="-457200">
              <a:lnSpc>
                <a:spcPct val="90000"/>
              </a:lnSpc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Helvetica"/>
              </a:defRPr>
            </a:pPr>
            <a:r>
              <a:t>Finally, be sure to have your favourite ice cold beverage nearby – IT”S Sunny + HOT in London!</a:t>
            </a:r>
            <a:endParaRPr sz="4400">
              <a:latin typeface="Calibri Light"/>
              <a:ea typeface="Calibri Light"/>
              <a:cs typeface="Calibri Light"/>
              <a:sym typeface="Calibri Light"/>
            </a:endParaRPr>
          </a:p>
          <a:p>
            <a:pPr marL="457200" indent="-457200">
              <a:lnSpc>
                <a:spcPct val="90000"/>
              </a:lnSpc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</a:p>
          <a:p>
            <a:pPr>
              <a:lnSpc>
                <a:spcPct val="90000"/>
              </a:lnSpc>
              <a:defRPr sz="26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>
              <a:lnSpc>
                <a:spcPct val="90000"/>
              </a:lnSpc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THIS PRESENTATION HAS THE POTENTIAL TO CHANGE YOUR ENTIRE LIFE!!!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Products Selection &amp; Setup ($12,000 Value)"/>
          <p:cNvSpPr txBox="1"/>
          <p:nvPr/>
        </p:nvSpPr>
        <p:spPr>
          <a:xfrm>
            <a:off x="1129552" y="379646"/>
            <a:ext cx="9950825" cy="57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1219200">
              <a:lnSpc>
                <a:spcPct val="120000"/>
              </a:lnSpc>
              <a:defRPr b="1" sz="3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Products Selection &amp; Setup ($12,000 Value)</a:t>
            </a:r>
          </a:p>
        </p:txBody>
      </p:sp>
      <p:graphicFrame>
        <p:nvGraphicFramePr>
          <p:cNvPr id="890" name="Table"/>
          <p:cNvGraphicFramePr/>
          <p:nvPr/>
        </p:nvGraphicFramePr>
        <p:xfrm>
          <a:off x="1449062" y="1359733"/>
          <a:ext cx="9493180" cy="370928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2372501"/>
                <a:gridCol w="2372501"/>
                <a:gridCol w="2372501"/>
                <a:gridCol w="2372501"/>
              </a:tblGrid>
              <a:tr h="2228215"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Dropshipping Products Selection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Free+Shipping Offers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Product Categories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Product Titles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</a:tr>
              <a:tr h="2456815"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Product Images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Product Descriptions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Integration with AliExpress.com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18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Automated Ordering + Delivery Setup (hands-free)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91" name="industrial-robot.png" descr="industrial-robo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01265" y="16526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92" name="delivery-truck.png" descr="delivery-truc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413045" y="16526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93" name="notepad.png" descr="notepad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799169" y="16526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94" name="title.png" descr="titl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185291" y="16526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95" name="image.png" descr="imag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001265" y="4493775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96" name="school-material.png" descr="school-material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413045" y="4370159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97" name="cogwheel.png" descr="cogwheel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799169" y="4370159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98" name="trolley.png" descr="trolley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9185291" y="4370159"/>
            <a:ext cx="1219201" cy="12192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903" name="Group"/>
          <p:cNvGrpSpPr/>
          <p:nvPr/>
        </p:nvGrpSpPr>
        <p:grpSpPr>
          <a:xfrm>
            <a:off x="10523998" y="6352346"/>
            <a:ext cx="1869465" cy="672792"/>
            <a:chOff x="0" y="4659"/>
            <a:chExt cx="1869464" cy="672791"/>
          </a:xfrm>
        </p:grpSpPr>
        <p:grpSp>
          <p:nvGrpSpPr>
            <p:cNvPr id="901" name="Group"/>
            <p:cNvGrpSpPr/>
            <p:nvPr/>
          </p:nvGrpSpPr>
          <p:grpSpPr>
            <a:xfrm>
              <a:off x="-1" y="4659"/>
              <a:ext cx="1869466" cy="672792"/>
              <a:chOff x="0" y="4659"/>
              <a:chExt cx="1869464" cy="672791"/>
            </a:xfrm>
          </p:grpSpPr>
          <p:pic>
            <p:nvPicPr>
              <p:cNvPr id="899" name="ECOM-ACADEMY-LOGO-new.png" descr="ECOM-ACADEMY-LOGO-new.png"/>
              <p:cNvPicPr>
                <a:picLocks noChangeAspect="1"/>
              </p:cNvPicPr>
              <p:nvPr/>
            </p:nvPicPr>
            <p:blipFill>
              <a:blip r:embed="rId10">
                <a:extLst/>
              </a:blip>
              <a:srcRect l="0" t="0" r="0" b="0"/>
              <a:stretch>
                <a:fillRect/>
              </a:stretch>
            </p:blipFill>
            <p:spPr>
              <a:xfrm>
                <a:off x="0" y="4659"/>
                <a:ext cx="1657089" cy="42753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900" name="Rectangle"/>
              <p:cNvSpPr/>
              <p:nvPr/>
            </p:nvSpPr>
            <p:spPr>
              <a:xfrm>
                <a:off x="685165" y="298243"/>
                <a:ext cx="1184300" cy="379208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defTabSz="609600">
                  <a:defRPr sz="2400"/>
                </a:pPr>
              </a:p>
            </p:txBody>
          </p:sp>
        </p:grpSp>
        <p:sp>
          <p:nvSpPr>
            <p:cNvPr id="902" name="Automatic"/>
            <p:cNvSpPr txBox="1"/>
            <p:nvPr/>
          </p:nvSpPr>
          <p:spPr>
            <a:xfrm>
              <a:off x="697094" y="193615"/>
              <a:ext cx="838039" cy="2902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59" tIns="60959" rIns="60959" bIns="60959" numCol="1" anchor="t">
              <a:noAutofit/>
            </a:bodyPr>
            <a:lstStyle>
              <a:lvl1pPr defTabSz="609600">
                <a:defRPr sz="1200">
                  <a:latin typeface="Georgia"/>
                  <a:ea typeface="Georgia"/>
                  <a:cs typeface="Georgia"/>
                  <a:sym typeface="Georgia"/>
                </a:defRPr>
              </a:lvl1pPr>
            </a:lstStyle>
            <a:p>
              <a:pPr/>
              <a:r>
                <a:t>Automatic</a:t>
              </a:r>
            </a:p>
          </p:txBody>
        </p:sp>
      </p:grpSp>
      <p:sp>
        <p:nvSpPr>
          <p:cNvPr id="904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Automated Email Marketing Campaigns ($8,000 Value)"/>
          <p:cNvSpPr txBox="1"/>
          <p:nvPr/>
        </p:nvSpPr>
        <p:spPr>
          <a:xfrm>
            <a:off x="205257" y="379646"/>
            <a:ext cx="11789504" cy="57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1219200">
              <a:lnSpc>
                <a:spcPct val="120000"/>
              </a:lnSpc>
              <a:defRPr b="1" sz="3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Automated Email Marketing Campaigns ($8,000 Value)</a:t>
            </a:r>
          </a:p>
        </p:txBody>
      </p:sp>
      <p:graphicFrame>
        <p:nvGraphicFramePr>
          <p:cNvPr id="907" name="Table"/>
          <p:cNvGraphicFramePr/>
          <p:nvPr/>
        </p:nvGraphicFramePr>
        <p:xfrm>
          <a:off x="2481422" y="1359733"/>
          <a:ext cx="7119885" cy="370928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2372236"/>
                <a:gridCol w="2372236"/>
                <a:gridCol w="2372236"/>
              </a:tblGrid>
              <a:tr h="2533015"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Cart Abandonment Setup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ActiveCampaign/Infusionsoft Integration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18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Email Autorespondersfor Free+Shipping Offers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</a:tr>
              <a:tr h="2228215"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Email Autoresponders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Discount Popup ForEmail Collection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908" name="cart (2).png" descr="cart (2)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58742" y="16526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09" name="images.png" descr="images.png"/>
          <p:cNvPicPr>
            <a:picLocks noChangeAspect="1"/>
          </p:cNvPicPr>
          <p:nvPr/>
        </p:nvPicPr>
        <p:blipFill>
          <a:blip r:embed="rId3">
            <a:extLst/>
          </a:blip>
          <a:srcRect l="2469" t="32909" r="60044" b="31177"/>
          <a:stretch>
            <a:fillRect/>
          </a:stretch>
        </p:blipFill>
        <p:spPr>
          <a:xfrm>
            <a:off x="4977457" y="1475182"/>
            <a:ext cx="2142384" cy="740874"/>
          </a:xfrm>
          <a:prstGeom prst="rect">
            <a:avLst/>
          </a:prstGeom>
          <a:ln w="12700">
            <a:miter lim="400000"/>
          </a:ln>
        </p:spPr>
      </p:pic>
      <p:pic>
        <p:nvPicPr>
          <p:cNvPr id="910" name="images.png" descr="images.png"/>
          <p:cNvPicPr>
            <a:picLocks noChangeAspect="1"/>
          </p:cNvPicPr>
          <p:nvPr/>
        </p:nvPicPr>
        <p:blipFill>
          <a:blip r:embed="rId3">
            <a:extLst/>
          </a:blip>
          <a:srcRect l="53849" t="32042" r="2194" b="33166"/>
          <a:stretch>
            <a:fillRect/>
          </a:stretch>
        </p:blipFill>
        <p:spPr>
          <a:xfrm>
            <a:off x="4901418" y="2216057"/>
            <a:ext cx="2295391" cy="655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911" name="mail (1).png" descr="mail (1)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58742" y="4584161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12" name="coupon.png" descr="coupon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464941" y="4359845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13" name="free-delivery.png" descr="free-delivery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825406" y="2984770"/>
            <a:ext cx="1219201" cy="12192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918" name="Group"/>
          <p:cNvGrpSpPr/>
          <p:nvPr/>
        </p:nvGrpSpPr>
        <p:grpSpPr>
          <a:xfrm>
            <a:off x="10523998" y="6352346"/>
            <a:ext cx="1869466" cy="672792"/>
            <a:chOff x="0" y="4659"/>
            <a:chExt cx="1869464" cy="672791"/>
          </a:xfrm>
        </p:grpSpPr>
        <p:grpSp>
          <p:nvGrpSpPr>
            <p:cNvPr id="916" name="Group"/>
            <p:cNvGrpSpPr/>
            <p:nvPr/>
          </p:nvGrpSpPr>
          <p:grpSpPr>
            <a:xfrm>
              <a:off x="-1" y="4659"/>
              <a:ext cx="1869466" cy="672792"/>
              <a:chOff x="0" y="4659"/>
              <a:chExt cx="1869464" cy="672791"/>
            </a:xfrm>
          </p:grpSpPr>
          <p:pic>
            <p:nvPicPr>
              <p:cNvPr id="914" name="ECOM-ACADEMY-LOGO-new.png" descr="ECOM-ACADEMY-LOGO-new.png"/>
              <p:cNvPicPr>
                <a:picLocks noChangeAspect="1"/>
              </p:cNvPicPr>
              <p:nvPr/>
            </p:nvPicPr>
            <p:blipFill>
              <a:blip r:embed="rId7">
                <a:extLst/>
              </a:blip>
              <a:srcRect l="0" t="0" r="0" b="0"/>
              <a:stretch>
                <a:fillRect/>
              </a:stretch>
            </p:blipFill>
            <p:spPr>
              <a:xfrm>
                <a:off x="0" y="4659"/>
                <a:ext cx="1657089" cy="42753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915" name="Rectangle"/>
              <p:cNvSpPr/>
              <p:nvPr/>
            </p:nvSpPr>
            <p:spPr>
              <a:xfrm>
                <a:off x="685165" y="298243"/>
                <a:ext cx="1184300" cy="379208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defTabSz="609600">
                  <a:defRPr sz="2400"/>
                </a:pPr>
              </a:p>
            </p:txBody>
          </p:sp>
        </p:grpSp>
        <p:sp>
          <p:nvSpPr>
            <p:cNvPr id="917" name="Automatic"/>
            <p:cNvSpPr txBox="1"/>
            <p:nvPr/>
          </p:nvSpPr>
          <p:spPr>
            <a:xfrm>
              <a:off x="697094" y="193615"/>
              <a:ext cx="838039" cy="2902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60959" tIns="60959" rIns="60959" bIns="60959" numCol="1" anchor="t">
              <a:noAutofit/>
            </a:bodyPr>
            <a:lstStyle>
              <a:lvl1pPr defTabSz="609600">
                <a:defRPr sz="1200">
                  <a:latin typeface="Georgia"/>
                  <a:ea typeface="Georgia"/>
                  <a:cs typeface="Georgia"/>
                  <a:sym typeface="Georgia"/>
                </a:defRPr>
              </a:lvl1pPr>
            </a:lstStyle>
            <a:p>
              <a:pPr/>
              <a:r>
                <a:t>Automatic</a:t>
              </a:r>
            </a:p>
          </p:txBody>
        </p:sp>
      </p:grpSp>
      <p:sp>
        <p:nvSpPr>
          <p:cNvPr id="919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Facebook Marketing Campaigns ($10,000 Value)"/>
          <p:cNvSpPr txBox="1"/>
          <p:nvPr/>
        </p:nvSpPr>
        <p:spPr>
          <a:xfrm>
            <a:off x="1129552" y="379646"/>
            <a:ext cx="9950825" cy="57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1219200">
              <a:lnSpc>
                <a:spcPct val="120000"/>
              </a:lnSpc>
              <a:defRPr b="1" sz="3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Facebook Marketing Campaigns ($10,000 Value)</a:t>
            </a:r>
          </a:p>
        </p:txBody>
      </p:sp>
      <p:graphicFrame>
        <p:nvGraphicFramePr>
          <p:cNvPr id="922" name="Table"/>
          <p:cNvGraphicFramePr/>
          <p:nvPr/>
        </p:nvGraphicFramePr>
        <p:xfrm>
          <a:off x="1449062" y="1359733"/>
          <a:ext cx="9493180" cy="370928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2372501"/>
                <a:gridCol w="2372501"/>
                <a:gridCol w="2372501"/>
                <a:gridCol w="2372501"/>
              </a:tblGrid>
              <a:tr h="2228215"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Facebook Fan Page Creation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Profile Picture for The Page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Cover Photo for the Page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Business Contact Information Added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</a:tr>
              <a:tr h="2228215"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Niche Specific Value Posts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Products Posted as Ads On The Page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Finding Your Perfect Audience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</a:p>
                    <a:p>
                      <a:pPr algn="ctr" defTabSz="609600">
                        <a:defRPr sz="2000"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r>
                        <a:t>Ad Campaigns Templates</a:t>
                      </a:r>
                    </a:p>
                  </a:txBody>
                  <a:tcPr marL="45720" marR="45720" marT="45720" marB="45720" anchor="t" anchorCtr="0" horzOverflow="overflow">
                    <a:lnL w="3175">
                      <a:solidFill>
                        <a:srgbClr val="91C770"/>
                      </a:solidFill>
                    </a:lnL>
                    <a:lnR w="3175">
                      <a:solidFill>
                        <a:srgbClr val="91C770"/>
                      </a:solidFill>
                    </a:lnR>
                    <a:lnT w="3175">
                      <a:solidFill>
                        <a:srgbClr val="91C770"/>
                      </a:solidFill>
                    </a:lnT>
                    <a:lnB w="3175">
                      <a:solidFill>
                        <a:srgbClr val="91C770"/>
                      </a:solidFill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23" name="facebook.png" descr="facebook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52578" y="16526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24" name="user.png" descr="us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97754" y="16526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25" name="picture.png" descr="pictur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772092" y="16526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26" name="id-card.png" descr="id-card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105859" y="1652634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27" name="update.png" descr="updat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052578" y="4061766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28" name="ads.png" descr="ads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412335" y="4061766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29" name="attraction.png" descr="attraction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772092" y="4061766"/>
            <a:ext cx="1219201" cy="1219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0" name="browser.png" descr="browser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9146428" y="4061766"/>
            <a:ext cx="1219201" cy="1219201"/>
          </a:xfrm>
          <a:prstGeom prst="rect">
            <a:avLst/>
          </a:prstGeom>
          <a:ln w="12700">
            <a:miter lim="400000"/>
          </a:ln>
        </p:spPr>
      </p:pic>
      <p:sp>
        <p:nvSpPr>
          <p:cNvPr id="931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Step-by-Step Video Training ($2,000 Value)"/>
          <p:cNvSpPr txBox="1"/>
          <p:nvPr/>
        </p:nvSpPr>
        <p:spPr>
          <a:xfrm>
            <a:off x="1129552" y="379646"/>
            <a:ext cx="9950825" cy="57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1219200">
              <a:lnSpc>
                <a:spcPct val="120000"/>
              </a:lnSpc>
              <a:defRPr b="1" sz="3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Step-by-Step Video Training ($2,000 Value)</a:t>
            </a:r>
          </a:p>
        </p:txBody>
      </p:sp>
      <p:pic>
        <p:nvPicPr>
          <p:cNvPr id="934" name="ipadlt_823x978 (1).png" descr="ipadlt_823x978 (1)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8315" y="1327896"/>
            <a:ext cx="4098748" cy="4870687"/>
          </a:xfrm>
          <a:prstGeom prst="rect">
            <a:avLst/>
          </a:prstGeom>
          <a:ln w="12700">
            <a:miter lim="400000"/>
          </a:ln>
        </p:spPr>
      </p:pic>
      <p:sp>
        <p:nvSpPr>
          <p:cNvPr id="935" name="How to setup ad tests for only $5/day and turn them into potentially five or six figure generators…"/>
          <p:cNvSpPr txBox="1"/>
          <p:nvPr/>
        </p:nvSpPr>
        <p:spPr>
          <a:xfrm>
            <a:off x="4522870" y="1514413"/>
            <a:ext cx="7292290" cy="442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How to setup ad tests for only $5/day and turn them into potentially five or six figure generators</a:t>
            </a:r>
            <a:br/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How to set up your audiences properly, and target EXACTLY the people who would buy your products</a:t>
            </a:r>
            <a:br/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A-Z walkthrough of how to do everything, even if you’ve never used Facebook Ads before</a:t>
            </a:r>
          </a:p>
        </p:txBody>
      </p:sp>
      <p:sp>
        <p:nvSpPr>
          <p:cNvPr id="936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grpSp>
        <p:nvGrpSpPr>
          <p:cNvPr id="944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937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938" name="Shaqir-Hussyin-Logo.png" descr="Shaqir-Hussyin-Logo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943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941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939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4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940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942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Step-by-Step Video Training ($2,000 Value)"/>
          <p:cNvSpPr txBox="1"/>
          <p:nvPr/>
        </p:nvSpPr>
        <p:spPr>
          <a:xfrm>
            <a:off x="1120588" y="293828"/>
            <a:ext cx="9950824" cy="57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1219200">
              <a:lnSpc>
                <a:spcPct val="120000"/>
              </a:lnSpc>
              <a:defRPr b="1" sz="3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Step-by-Step Video Training ($2,000 Value)</a:t>
            </a:r>
          </a:p>
        </p:txBody>
      </p:sp>
      <p:sp>
        <p:nvSpPr>
          <p:cNvPr id="947" name="How to be 100% certain your winning ad campaign can grow to five or six figures in just DAYS…"/>
          <p:cNvSpPr txBox="1"/>
          <p:nvPr/>
        </p:nvSpPr>
        <p:spPr>
          <a:xfrm>
            <a:off x="226130" y="1367078"/>
            <a:ext cx="7292289" cy="442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How to be 100% certain your winning ad campaign can grow to five or six figures in just DAYS</a:t>
            </a:r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How to keep your ad account protected from Facebook banning you when you’re scaling FAST </a:t>
            </a:r>
            <a:br/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How to increase your buyers audience up to 10X with strategic Retargeting and Lookalike audiences </a:t>
            </a:r>
          </a:p>
        </p:txBody>
      </p:sp>
      <p:pic>
        <p:nvPicPr>
          <p:cNvPr id="948" name="ipadlt_823x978 (2).png" descr="ipadlt_823x978 (2)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76667" y="1156260"/>
            <a:ext cx="4193663" cy="4983478"/>
          </a:xfrm>
          <a:prstGeom prst="rect">
            <a:avLst/>
          </a:prstGeom>
          <a:ln w="12700">
            <a:miter lim="400000"/>
          </a:ln>
        </p:spPr>
      </p:pic>
      <p:sp>
        <p:nvSpPr>
          <p:cNvPr id="949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grpSp>
        <p:nvGrpSpPr>
          <p:cNvPr id="957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950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951" name="Shaqir-Hussyin-Logo.png" descr="Shaqir-Hussyin-Logo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956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954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952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4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953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955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HEROIC “BUSINESS SUPPORT SYSTEM” ($2,000/month Value)"/>
          <p:cNvSpPr txBox="1"/>
          <p:nvPr/>
        </p:nvSpPr>
        <p:spPr>
          <a:xfrm>
            <a:off x="1129552" y="379646"/>
            <a:ext cx="9950825" cy="115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1219200">
              <a:lnSpc>
                <a:spcPct val="120000"/>
              </a:lnSpc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HEROIC “BUSINESS SUPPORT SYSTEM”</a:t>
            </a:r>
            <a:br/>
            <a:r>
              <a:t>($2,000/month Value)</a:t>
            </a:r>
          </a:p>
        </p:txBody>
      </p:sp>
      <p:sp>
        <p:nvSpPr>
          <p:cNvPr id="960" name="My TOP Business Coaches dedicated to helping you succeed…"/>
          <p:cNvSpPr txBox="1"/>
          <p:nvPr/>
        </p:nvSpPr>
        <p:spPr>
          <a:xfrm>
            <a:off x="4522870" y="1980710"/>
            <a:ext cx="7292290" cy="3634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My TOP Business Coaches </a:t>
            </a:r>
            <a:r>
              <a:rPr b="1" u="sng"/>
              <a:t>dedicated</a:t>
            </a:r>
            <a:r>
              <a:t> to helping you succeed</a:t>
            </a:r>
            <a:br/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Step-by-step help with technical stuff as well as business strategies</a:t>
            </a:r>
            <a:br/>
          </a:p>
          <a:p>
            <a:pPr marL="445770" indent="-445770" defTabSz="609600">
              <a:buSzPct val="100000"/>
              <a:buFont typeface="Arial"/>
              <a:buChar char="•"/>
              <a:defRPr sz="2600">
                <a:latin typeface="+mn-lt"/>
                <a:ea typeface="+mn-ea"/>
                <a:cs typeface="+mn-cs"/>
                <a:sym typeface="Helvetica"/>
              </a:defRPr>
            </a:pPr>
            <a:r>
              <a:t>The same team that has created many of successful Ecom Academy Workshop students</a:t>
            </a:r>
          </a:p>
        </p:txBody>
      </p:sp>
      <p:pic>
        <p:nvPicPr>
          <p:cNvPr id="961" name="Depositphotos_142959917_l-2015.jpg" descr="Depositphotos_142959917_l-2015.jpg"/>
          <p:cNvPicPr>
            <a:picLocks noChangeAspect="1"/>
          </p:cNvPicPr>
          <p:nvPr/>
        </p:nvPicPr>
        <p:blipFill>
          <a:blip r:embed="rId2">
            <a:extLst/>
          </a:blip>
          <a:srcRect l="0" t="0" r="28036" b="0"/>
          <a:stretch>
            <a:fillRect/>
          </a:stretch>
        </p:blipFill>
        <p:spPr>
          <a:xfrm>
            <a:off x="147242" y="1992986"/>
            <a:ext cx="4087496" cy="378565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969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962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963" name="Shaqir-Hussyin-Logo.png" descr="Shaqir-Hussyin-Logo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968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966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964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4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965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967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  <p:sp>
        <p:nvSpPr>
          <p:cNvPr id="970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3-Day In Person Commerce Workshop ($25,000/year Value)"/>
          <p:cNvSpPr txBox="1"/>
          <p:nvPr/>
        </p:nvSpPr>
        <p:spPr>
          <a:xfrm>
            <a:off x="1120588" y="278046"/>
            <a:ext cx="9950824" cy="1153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1219200">
              <a:lnSpc>
                <a:spcPct val="120000"/>
              </a:lnSpc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3-Day In Person Commerce Workshop</a:t>
            </a:r>
            <a:br/>
            <a:r>
              <a:t>($25,000/year Value)</a:t>
            </a:r>
          </a:p>
        </p:txBody>
      </p:sp>
      <p:sp>
        <p:nvSpPr>
          <p:cNvPr id="973" name="Live Hands-On Interactive 3-Day Workshops…"/>
          <p:cNvSpPr txBox="1"/>
          <p:nvPr/>
        </p:nvSpPr>
        <p:spPr>
          <a:xfrm>
            <a:off x="230914" y="2064606"/>
            <a:ext cx="6978770" cy="3068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/>
          <a:p>
            <a:pPr marL="381000" indent="-381000" defTabSz="609600">
              <a:buSzPct val="100000"/>
              <a:buFont typeface="Arial"/>
              <a:buChar char="•"/>
              <a:defRPr sz="2400">
                <a:latin typeface="+mn-lt"/>
                <a:ea typeface="+mn-ea"/>
                <a:cs typeface="+mn-cs"/>
                <a:sym typeface="Helvetica"/>
              </a:defRPr>
            </a:pPr>
            <a:r>
              <a:t>Live Hands-On Interactive 3-Day Workshops</a:t>
            </a:r>
          </a:p>
          <a:p>
            <a:pPr defTabSz="609600">
              <a:defRPr sz="24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381000" indent="-381000" defTabSz="609600">
              <a:buSzPct val="100000"/>
              <a:buFont typeface="Arial"/>
              <a:buChar char="•"/>
              <a:defRPr sz="2400">
                <a:latin typeface="+mn-lt"/>
                <a:ea typeface="+mn-ea"/>
                <a:cs typeface="+mn-cs"/>
                <a:sym typeface="Helvetica"/>
              </a:defRPr>
            </a:pPr>
            <a:r>
              <a:t>Workshops Held Once Every Month</a:t>
            </a:r>
          </a:p>
          <a:p>
            <a:pPr defTabSz="609600">
              <a:defRPr sz="24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381000" indent="-381000" defTabSz="609600">
              <a:buSzPct val="100000"/>
              <a:buFont typeface="Arial"/>
              <a:buChar char="•"/>
              <a:defRPr sz="2400">
                <a:latin typeface="+mn-lt"/>
                <a:ea typeface="+mn-ea"/>
                <a:cs typeface="+mn-cs"/>
                <a:sym typeface="Helvetica"/>
              </a:defRPr>
            </a:pPr>
            <a:r>
              <a:t>Each Month Different City </a:t>
            </a:r>
            <a:r>
              <a:t>–</a:t>
            </a:r>
            <a:r>
              <a:t> London,</a:t>
            </a:r>
            <a:br/>
            <a:r>
              <a:t>Toronto, Singapore, Hong Kong</a:t>
            </a:r>
          </a:p>
          <a:p>
            <a:pPr defTabSz="609600">
              <a:defRPr sz="24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381000" indent="-381000" defTabSz="609600">
              <a:buSzPct val="100000"/>
              <a:buFont typeface="Arial"/>
              <a:buChar char="•"/>
              <a:defRPr sz="2400">
                <a:latin typeface="+mn-lt"/>
                <a:ea typeface="+mn-ea"/>
                <a:cs typeface="+mn-cs"/>
                <a:sym typeface="Helvetica"/>
              </a:defRPr>
            </a:pPr>
            <a:r>
              <a:t>$25,000/year Value</a:t>
            </a:r>
          </a:p>
        </p:txBody>
      </p:sp>
      <p:pic>
        <p:nvPicPr>
          <p:cNvPr id="974" name="hdtvfront_898x554.jpg" descr="hdtvfront_898x55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62681" y="2628522"/>
            <a:ext cx="6265178" cy="3865154"/>
          </a:xfrm>
          <a:prstGeom prst="rect">
            <a:avLst/>
          </a:prstGeom>
          <a:ln w="12700">
            <a:miter lim="400000"/>
          </a:ln>
        </p:spPr>
      </p:pic>
      <p:sp>
        <p:nvSpPr>
          <p:cNvPr id="975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grpSp>
        <p:nvGrpSpPr>
          <p:cNvPr id="983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976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977" name="Shaqir-Hussyin-Logo.png" descr="Shaqir-Hussyin-Logo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982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980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978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4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979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981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In A Nutshell……"/>
          <p:cNvSpPr txBox="1"/>
          <p:nvPr/>
        </p:nvSpPr>
        <p:spPr>
          <a:xfrm>
            <a:off x="1129552" y="648654"/>
            <a:ext cx="9950825" cy="4363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1219200">
              <a:lnSpc>
                <a:spcPct val="120000"/>
              </a:lnSpc>
              <a:defRPr b="1" sz="4800">
                <a:latin typeface="+mn-lt"/>
                <a:ea typeface="+mn-ea"/>
                <a:cs typeface="+mn-cs"/>
                <a:sym typeface="Helvetica"/>
              </a:defRPr>
            </a:pPr>
            <a:r>
              <a:t>In A Nutshell</a:t>
            </a:r>
            <a:r>
              <a:t>…</a:t>
            </a:r>
          </a:p>
          <a:p>
            <a:pPr algn="ctr" defTabSz="1219200">
              <a:lnSpc>
                <a:spcPct val="120000"/>
              </a:lnSpc>
              <a:defRPr b="1" sz="4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1219200">
              <a:lnSpc>
                <a:spcPct val="120000"/>
              </a:lnSpc>
              <a:defRPr b="1" sz="4800">
                <a:solidFill>
                  <a:srgbClr val="FF0000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I Will Set You Up With The Exact Same System That Has Generated $27,443.07 per Day</a:t>
            </a:r>
          </a:p>
        </p:txBody>
      </p:sp>
      <p:grpSp>
        <p:nvGrpSpPr>
          <p:cNvPr id="993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986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987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992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990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988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989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991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Best Part?"/>
          <p:cNvSpPr txBox="1"/>
          <p:nvPr/>
        </p:nvSpPr>
        <p:spPr>
          <a:xfrm>
            <a:off x="1129552" y="2500147"/>
            <a:ext cx="9950825" cy="1069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1219200">
              <a:lnSpc>
                <a:spcPct val="120000"/>
              </a:lnSpc>
              <a:defRPr b="1" sz="64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Best Part?</a:t>
            </a:r>
          </a:p>
        </p:txBody>
      </p:sp>
      <p:grpSp>
        <p:nvGrpSpPr>
          <p:cNvPr id="1003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996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997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02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1000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998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999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1001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You Don’t Lift A Finger!"/>
          <p:cNvSpPr txBox="1"/>
          <p:nvPr/>
        </p:nvSpPr>
        <p:spPr>
          <a:xfrm>
            <a:off x="1129552" y="2421024"/>
            <a:ext cx="9950825" cy="980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1219200">
              <a:lnSpc>
                <a:spcPct val="120000"/>
              </a:lnSpc>
              <a:defRPr b="1" sz="58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You Don’t Lift A Finger!</a:t>
            </a:r>
          </a:p>
        </p:txBody>
      </p:sp>
      <p:grpSp>
        <p:nvGrpSpPr>
          <p:cNvPr id="1013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1006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1007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12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1010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1008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1009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1011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Hi, I’m Shaqir Hussyin, Founder &amp; CEO Of Wealth Academy"/>
          <p:cNvSpPr txBox="1"/>
          <p:nvPr>
            <p:ph type="title"/>
          </p:nvPr>
        </p:nvSpPr>
        <p:spPr>
          <a:xfrm>
            <a:off x="861473" y="60259"/>
            <a:ext cx="10469054" cy="988505"/>
          </a:xfrm>
          <a:prstGeom prst="rect">
            <a:avLst/>
          </a:prstGeom>
        </p:spPr>
        <p:txBody>
          <a:bodyPr lIns="0" tIns="0" rIns="0" bIns="0" anchor="t"/>
          <a:lstStyle/>
          <a:p>
            <a:pPr algn="ctr" defTabSz="268287">
              <a:lnSpc>
                <a:spcPct val="100000"/>
              </a:lnSpc>
              <a:defRPr b="1" sz="3250">
                <a:solidFill>
                  <a:srgbClr val="40B1BD"/>
                </a:solidFill>
                <a:effectLst>
                  <a:outerShdw sx="100000" sy="100000" kx="0" ky="0" algn="b" rotWithShape="0" blurRad="8255" dist="0" dir="60000">
                    <a:srgbClr val="000000">
                      <a:alpha val="9000"/>
                    </a:srgbClr>
                  </a:outerShdw>
                </a:effectLst>
                <a:latin typeface="Times"/>
                <a:ea typeface="Times"/>
                <a:cs typeface="Times"/>
                <a:sym typeface="Times"/>
              </a:defRPr>
            </a:pPr>
            <a:r>
              <a:t>Hi, I’m Shaqir Hussyin,</a:t>
            </a:r>
            <a:br/>
            <a:r>
              <a:t>Founder &amp; CEO Of Wealth Academy</a:t>
            </a:r>
          </a:p>
        </p:txBody>
      </p:sp>
      <p:sp>
        <p:nvSpPr>
          <p:cNvPr id="616" name="Rectangle"/>
          <p:cNvSpPr/>
          <p:nvPr/>
        </p:nvSpPr>
        <p:spPr>
          <a:xfrm>
            <a:off x="-600" y="3352749"/>
            <a:ext cx="12193200" cy="2575291"/>
          </a:xfrm>
          <a:prstGeom prst="rect">
            <a:avLst/>
          </a:prstGeom>
          <a:solidFill>
            <a:srgbClr val="21283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1600">
                <a:solidFill>
                  <a:srgbClr val="102139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617" name="The Founder of Wealth Academy, Leading Online  Wealth Education Company"/>
          <p:cNvSpPr txBox="1"/>
          <p:nvPr/>
        </p:nvSpPr>
        <p:spPr>
          <a:xfrm>
            <a:off x="999816" y="2222884"/>
            <a:ext cx="2155596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r" defTabSz="412750">
              <a:lnSpc>
                <a:spcPct val="130000"/>
              </a:lnSpc>
              <a:defRPr sz="8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sz="1200">
                <a:solidFill>
                  <a:srgbClr val="89C600"/>
                </a:solidFill>
                <a:latin typeface="+mn-lt"/>
                <a:ea typeface="+mn-ea"/>
                <a:cs typeface="+mn-cs"/>
                <a:sym typeface="Helvetica"/>
              </a:rPr>
              <a:t>The </a:t>
            </a:r>
            <a:r>
              <a:rPr b="1" sz="1200">
                <a:solidFill>
                  <a:srgbClr val="89C600"/>
                </a:solidFill>
                <a:latin typeface="+mn-lt"/>
                <a:ea typeface="+mn-ea"/>
                <a:cs typeface="+mn-cs"/>
                <a:sym typeface="Helvetica"/>
              </a:rPr>
              <a:t>Founder </a:t>
            </a:r>
            <a:r>
              <a:rPr sz="1200">
                <a:solidFill>
                  <a:srgbClr val="89C600"/>
                </a:solidFill>
                <a:latin typeface="+mn-lt"/>
                <a:ea typeface="+mn-ea"/>
                <a:cs typeface="+mn-cs"/>
                <a:sym typeface="Helvetica"/>
              </a:rPr>
              <a:t>of </a:t>
            </a:r>
            <a:r>
              <a:rPr b="1" sz="1200">
                <a:solidFill>
                  <a:srgbClr val="89C600"/>
                </a:solidFill>
                <a:latin typeface="+mn-lt"/>
                <a:ea typeface="+mn-ea"/>
                <a:cs typeface="+mn-cs"/>
                <a:sym typeface="Helvetica"/>
              </a:rPr>
              <a:t>Wealth Academy, Leading Online </a:t>
            </a:r>
            <a:br>
              <a:rPr b="1" sz="1200">
                <a:solidFill>
                  <a:srgbClr val="89C600"/>
                </a:solidFill>
                <a:latin typeface="+mn-lt"/>
                <a:ea typeface="+mn-ea"/>
                <a:cs typeface="+mn-cs"/>
                <a:sym typeface="Helvetica"/>
              </a:rPr>
            </a:br>
            <a:r>
              <a:rPr b="1" sz="1200">
                <a:solidFill>
                  <a:srgbClr val="89C600"/>
                </a:solidFill>
                <a:latin typeface="+mn-lt"/>
                <a:ea typeface="+mn-ea"/>
                <a:cs typeface="+mn-cs"/>
                <a:sym typeface="Helvetica"/>
              </a:rPr>
              <a:t>Wealth Education Company</a:t>
            </a:r>
          </a:p>
        </p:txBody>
      </p:sp>
      <p:sp>
        <p:nvSpPr>
          <p:cNvPr id="618" name="Built 10 Multi-Million Dollar Brands Like Online Business Summit, Traffic Millionaires Summit, Guru Funnels, Solo Ads Agency…"/>
          <p:cNvSpPr txBox="1"/>
          <p:nvPr/>
        </p:nvSpPr>
        <p:spPr>
          <a:xfrm>
            <a:off x="458170" y="3568037"/>
            <a:ext cx="2697242" cy="871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r" defTabSz="412750">
              <a:lnSpc>
                <a:spcPct val="130000"/>
              </a:lnSpc>
              <a:defRPr b="1" sz="1200">
                <a:solidFill>
                  <a:srgbClr val="00B392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b="0" sz="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b="1" sz="1200">
                <a:solidFill>
                  <a:srgbClr val="00B392"/>
                </a:solidFill>
                <a:latin typeface="+mn-lt"/>
                <a:ea typeface="+mn-ea"/>
                <a:cs typeface="+mn-cs"/>
                <a:sym typeface="Helvetica"/>
              </a:rPr>
              <a:t>Built 10 Multi-Million Dollar Brands Like Online Business Summit, Traffic Millionaires Summit, Guru Funnels, Solo Ads Agency…</a:t>
            </a:r>
          </a:p>
        </p:txBody>
      </p:sp>
      <p:sp>
        <p:nvSpPr>
          <p:cNvPr id="619" name="I’ve generated well over 500,000 leads for my own programs and other affiliate programs."/>
          <p:cNvSpPr txBox="1"/>
          <p:nvPr/>
        </p:nvSpPr>
        <p:spPr>
          <a:xfrm>
            <a:off x="458170" y="5059384"/>
            <a:ext cx="2697242" cy="64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r" defTabSz="412750">
              <a:lnSpc>
                <a:spcPct val="130000"/>
              </a:lnSpc>
              <a:defRPr b="1" sz="1200">
                <a:solidFill>
                  <a:srgbClr val="00BAF7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b="0" sz="8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b="1" sz="1200">
                <a:solidFill>
                  <a:srgbClr val="00BAF7"/>
                </a:solidFill>
                <a:latin typeface="+mn-lt"/>
                <a:ea typeface="+mn-ea"/>
                <a:cs typeface="+mn-cs"/>
                <a:sym typeface="Helvetica"/>
              </a:rPr>
              <a:t>I’ve generated well over 500,000 leads for my own programs and other affiliate programs.</a:t>
            </a:r>
          </a:p>
        </p:txBody>
      </p:sp>
      <p:sp>
        <p:nvSpPr>
          <p:cNvPr id="620" name="I’ve also been features as a Digital Trendsetter In Forbes, Yahoo! Finance, Home Business Connection Magazine and other leading publications"/>
          <p:cNvSpPr txBox="1"/>
          <p:nvPr/>
        </p:nvSpPr>
        <p:spPr>
          <a:xfrm>
            <a:off x="8991600" y="2101811"/>
            <a:ext cx="2994101" cy="871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412750">
              <a:lnSpc>
                <a:spcPct val="130000"/>
              </a:lnSpc>
              <a:defRPr sz="8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b="1" sz="1200">
                <a:solidFill>
                  <a:srgbClr val="00B392"/>
                </a:solidFill>
                <a:latin typeface="+mn-lt"/>
                <a:ea typeface="+mn-ea"/>
                <a:cs typeface="+mn-cs"/>
                <a:sym typeface="Helvetica"/>
              </a:rPr>
              <a:t>I’ve </a:t>
            </a:r>
            <a:r>
              <a:rPr sz="1200">
                <a:solidFill>
                  <a:srgbClr val="00B392"/>
                </a:solidFill>
                <a:latin typeface="+mn-lt"/>
                <a:ea typeface="+mn-ea"/>
                <a:cs typeface="+mn-cs"/>
                <a:sym typeface="Helvetica"/>
              </a:rPr>
              <a:t>also </a:t>
            </a:r>
            <a:r>
              <a:rPr b="1" sz="1200">
                <a:solidFill>
                  <a:srgbClr val="00B392"/>
                </a:solidFill>
                <a:latin typeface="+mn-lt"/>
                <a:ea typeface="+mn-ea"/>
                <a:cs typeface="+mn-cs"/>
                <a:sym typeface="Helvetica"/>
              </a:rPr>
              <a:t>been features as a Digital Trendsetter In Forbes, Yahoo! Finance, Home Business Connection Magazine </a:t>
            </a:r>
            <a:r>
              <a:rPr sz="1200">
                <a:solidFill>
                  <a:srgbClr val="00B392"/>
                </a:solidFill>
                <a:latin typeface="+mn-lt"/>
                <a:ea typeface="+mn-ea"/>
                <a:cs typeface="+mn-cs"/>
                <a:sym typeface="Helvetica"/>
              </a:rPr>
              <a:t>and other leading publications</a:t>
            </a:r>
          </a:p>
        </p:txBody>
      </p:sp>
      <p:sp>
        <p:nvSpPr>
          <p:cNvPr id="621" name="Become the go-to authority in the areas of High Ticket Marketing, Live Events &amp; Seminars, Email Marketing, Sales Funnels…"/>
          <p:cNvSpPr txBox="1"/>
          <p:nvPr/>
        </p:nvSpPr>
        <p:spPr>
          <a:xfrm>
            <a:off x="9014602" y="3561971"/>
            <a:ext cx="2948097" cy="871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412750">
              <a:lnSpc>
                <a:spcPct val="130000"/>
              </a:lnSpc>
              <a:defRPr sz="8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b="1" sz="1200">
                <a:solidFill>
                  <a:schemeClr val="accent4"/>
                </a:solidFill>
                <a:latin typeface="+mn-lt"/>
                <a:ea typeface="+mn-ea"/>
                <a:cs typeface="+mn-cs"/>
                <a:sym typeface="Helvetica"/>
              </a:rPr>
              <a:t>Become the </a:t>
            </a:r>
            <a:r>
              <a:rPr b="1" sz="1200" u="sng">
                <a:solidFill>
                  <a:schemeClr val="accent4"/>
                </a:solidFill>
                <a:latin typeface="+mn-lt"/>
                <a:ea typeface="+mn-ea"/>
                <a:cs typeface="+mn-cs"/>
                <a:sym typeface="Helvetica"/>
              </a:rPr>
              <a:t>go-to authority</a:t>
            </a:r>
            <a:r>
              <a:rPr b="1" sz="1200">
                <a:solidFill>
                  <a:schemeClr val="accent4"/>
                </a:solidFill>
                <a:latin typeface="+mn-lt"/>
                <a:ea typeface="+mn-ea"/>
                <a:cs typeface="+mn-cs"/>
                <a:sym typeface="Helvetica"/>
              </a:rPr>
              <a:t> in the areas of High Ticket Marketing, Live Events &amp; Seminars, Email Marketing, Sales Funnels…</a:t>
            </a:r>
          </a:p>
        </p:txBody>
      </p:sp>
      <p:sp>
        <p:nvSpPr>
          <p:cNvPr id="622" name="Generated amazingly staggering  $30,000,000 in sales for myself at the age of 29"/>
          <p:cNvSpPr txBox="1"/>
          <p:nvPr/>
        </p:nvSpPr>
        <p:spPr>
          <a:xfrm>
            <a:off x="8991600" y="4962386"/>
            <a:ext cx="299410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412750">
              <a:defRPr b="1" sz="1200">
                <a:solidFill>
                  <a:srgbClr val="F6240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b="0"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b="1" sz="1200">
                <a:solidFill>
                  <a:srgbClr val="F62400"/>
                </a:solidFill>
                <a:latin typeface="+mn-lt"/>
                <a:ea typeface="+mn-ea"/>
                <a:cs typeface="+mn-cs"/>
                <a:sym typeface="Helvetica"/>
              </a:rPr>
              <a:t>Generated amazingly staggering  $30,000,000 in sales for myself at the age of 29</a:t>
            </a:r>
            <a:endParaRPr b="1" sz="1200">
              <a:solidFill>
                <a:srgbClr val="F62400"/>
              </a:solid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623" name="Line"/>
          <p:cNvSpPr/>
          <p:nvPr/>
        </p:nvSpPr>
        <p:spPr>
          <a:xfrm flipH="1" rot="10800000">
            <a:off x="3943836" y="2638306"/>
            <a:ext cx="1580664" cy="523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170"/>
                </a:moveTo>
                <a:lnTo>
                  <a:pt x="7840" y="21600"/>
                </a:lnTo>
                <a:lnTo>
                  <a:pt x="21600" y="0"/>
                </a:lnTo>
              </a:path>
            </a:pathLst>
          </a:custGeom>
          <a:ln w="114300">
            <a:solidFill>
              <a:srgbClr val="89C600"/>
            </a:solidFill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1600"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624" name="Line"/>
          <p:cNvSpPr/>
          <p:nvPr/>
        </p:nvSpPr>
        <p:spPr>
          <a:xfrm flipH="1" rot="10800000">
            <a:off x="3943836" y="5295900"/>
            <a:ext cx="1352065" cy="6885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170"/>
                </a:moveTo>
                <a:lnTo>
                  <a:pt x="7840" y="21600"/>
                </a:lnTo>
                <a:lnTo>
                  <a:pt x="21600" y="0"/>
                </a:lnTo>
              </a:path>
            </a:pathLst>
          </a:custGeom>
          <a:ln w="114300">
            <a:solidFill>
              <a:srgbClr val="00BAF7"/>
            </a:solidFill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1600"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625" name="Line"/>
          <p:cNvSpPr/>
          <p:nvPr/>
        </p:nvSpPr>
        <p:spPr>
          <a:xfrm>
            <a:off x="3943836" y="3992181"/>
            <a:ext cx="1109441" cy="1"/>
          </a:xfrm>
          <a:prstGeom prst="line">
            <a:avLst/>
          </a:prstGeom>
          <a:ln w="114300">
            <a:solidFill>
              <a:srgbClr val="00B392"/>
            </a:solidFill>
            <a:miter lim="400000"/>
          </a:ln>
        </p:spPr>
        <p:txBody>
          <a:bodyPr lIns="22859" tIns="22859" rIns="22859" bIns="22859"/>
          <a:lstStyle/>
          <a:p>
            <a:pPr defTabSz="228600">
              <a:defRPr sz="5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626" name="Line"/>
          <p:cNvSpPr/>
          <p:nvPr/>
        </p:nvSpPr>
        <p:spPr>
          <a:xfrm rot="10800000">
            <a:off x="6743700" y="2628900"/>
            <a:ext cx="1553530" cy="685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170"/>
                </a:moveTo>
                <a:lnTo>
                  <a:pt x="7840" y="21600"/>
                </a:lnTo>
                <a:lnTo>
                  <a:pt x="21600" y="0"/>
                </a:lnTo>
              </a:path>
            </a:pathLst>
          </a:custGeom>
          <a:ln w="114300">
            <a:solidFill>
              <a:srgbClr val="89C600"/>
            </a:solidFill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1600"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627" name="Line"/>
          <p:cNvSpPr/>
          <p:nvPr/>
        </p:nvSpPr>
        <p:spPr>
          <a:xfrm rot="10800000">
            <a:off x="6549363" y="5314365"/>
            <a:ext cx="1747383" cy="5560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170"/>
                </a:moveTo>
                <a:lnTo>
                  <a:pt x="7840" y="21600"/>
                </a:lnTo>
                <a:lnTo>
                  <a:pt x="21600" y="0"/>
                </a:lnTo>
              </a:path>
            </a:pathLst>
          </a:custGeom>
          <a:ln w="114300">
            <a:solidFill>
              <a:srgbClr val="F62400"/>
            </a:solidFill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1600"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628" name="Line"/>
          <p:cNvSpPr/>
          <p:nvPr/>
        </p:nvSpPr>
        <p:spPr>
          <a:xfrm flipH="1">
            <a:off x="6882438" y="3992181"/>
            <a:ext cx="1416006" cy="1"/>
          </a:xfrm>
          <a:prstGeom prst="line">
            <a:avLst/>
          </a:prstGeom>
          <a:ln w="114300">
            <a:solidFill>
              <a:schemeClr val="accent4"/>
            </a:solidFill>
            <a:miter lim="400000"/>
          </a:ln>
        </p:spPr>
        <p:txBody>
          <a:bodyPr lIns="22859" tIns="22859" rIns="22859" bIns="22859"/>
          <a:lstStyle/>
          <a:p>
            <a:pPr defTabSz="228600">
              <a:defRPr sz="5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grpSp>
        <p:nvGrpSpPr>
          <p:cNvPr id="631" name="Group"/>
          <p:cNvGrpSpPr/>
          <p:nvPr/>
        </p:nvGrpSpPr>
        <p:grpSpPr>
          <a:xfrm>
            <a:off x="8213432" y="3655342"/>
            <a:ext cx="634985" cy="634985"/>
            <a:chOff x="-8" y="-8"/>
            <a:chExt cx="634984" cy="634984"/>
          </a:xfrm>
        </p:grpSpPr>
        <p:sp>
          <p:nvSpPr>
            <p:cNvPr id="629" name="Circle"/>
            <p:cNvSpPr/>
            <p:nvPr/>
          </p:nvSpPr>
          <p:spPr>
            <a:xfrm>
              <a:off x="-9" y="-9"/>
              <a:ext cx="634986" cy="634986"/>
            </a:xfrm>
            <a:prstGeom prst="ellipse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630" name="Shape"/>
            <p:cNvSpPr/>
            <p:nvPr/>
          </p:nvSpPr>
          <p:spPr>
            <a:xfrm>
              <a:off x="155948" y="158739"/>
              <a:ext cx="323104" cy="3175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404" y="20197"/>
                  </a:moveTo>
                  <a:cubicBezTo>
                    <a:pt x="1491" y="19069"/>
                    <a:pt x="1778" y="18643"/>
                    <a:pt x="1912" y="18560"/>
                  </a:cubicBezTo>
                  <a:lnTo>
                    <a:pt x="5963" y="17121"/>
                  </a:lnTo>
                  <a:cubicBezTo>
                    <a:pt x="7818" y="16492"/>
                    <a:pt x="8750" y="15810"/>
                    <a:pt x="8897" y="14974"/>
                  </a:cubicBezTo>
                  <a:cubicBezTo>
                    <a:pt x="8990" y="14441"/>
                    <a:pt x="8727" y="14010"/>
                    <a:pt x="8508" y="13834"/>
                  </a:cubicBezTo>
                  <a:cubicBezTo>
                    <a:pt x="7377" y="12779"/>
                    <a:pt x="7353" y="10862"/>
                    <a:pt x="7353" y="10844"/>
                  </a:cubicBezTo>
                  <a:lnTo>
                    <a:pt x="7353" y="10410"/>
                  </a:lnTo>
                  <a:lnTo>
                    <a:pt x="6972" y="10216"/>
                  </a:lnTo>
                  <a:cubicBezTo>
                    <a:pt x="6679" y="10067"/>
                    <a:pt x="6513" y="9899"/>
                    <a:pt x="6480" y="9716"/>
                  </a:cubicBezTo>
                  <a:cubicBezTo>
                    <a:pt x="6414" y="9355"/>
                    <a:pt x="6762" y="8829"/>
                    <a:pt x="6938" y="8633"/>
                  </a:cubicBezTo>
                  <a:lnTo>
                    <a:pt x="7098" y="8458"/>
                  </a:lnTo>
                  <a:lnTo>
                    <a:pt x="7121" y="8221"/>
                  </a:lnTo>
                  <a:cubicBezTo>
                    <a:pt x="7194" y="7428"/>
                    <a:pt x="7327" y="6721"/>
                    <a:pt x="7517" y="6111"/>
                  </a:cubicBezTo>
                  <a:lnTo>
                    <a:pt x="14082" y="6111"/>
                  </a:lnTo>
                  <a:cubicBezTo>
                    <a:pt x="14273" y="6721"/>
                    <a:pt x="14406" y="7428"/>
                    <a:pt x="14479" y="8221"/>
                  </a:cubicBezTo>
                  <a:lnTo>
                    <a:pt x="14501" y="8458"/>
                  </a:lnTo>
                  <a:lnTo>
                    <a:pt x="14662" y="8633"/>
                  </a:lnTo>
                  <a:cubicBezTo>
                    <a:pt x="14833" y="8820"/>
                    <a:pt x="15185" y="9350"/>
                    <a:pt x="15120" y="9714"/>
                  </a:cubicBezTo>
                  <a:cubicBezTo>
                    <a:pt x="15088" y="9898"/>
                    <a:pt x="14922" y="10067"/>
                    <a:pt x="14628" y="10216"/>
                  </a:cubicBezTo>
                  <a:lnTo>
                    <a:pt x="14247" y="10410"/>
                  </a:lnTo>
                  <a:lnTo>
                    <a:pt x="14247" y="10844"/>
                  </a:lnTo>
                  <a:cubicBezTo>
                    <a:pt x="14247" y="10863"/>
                    <a:pt x="14216" y="12787"/>
                    <a:pt x="13127" y="13804"/>
                  </a:cubicBezTo>
                  <a:cubicBezTo>
                    <a:pt x="12873" y="14010"/>
                    <a:pt x="12610" y="14441"/>
                    <a:pt x="12703" y="14974"/>
                  </a:cubicBezTo>
                  <a:cubicBezTo>
                    <a:pt x="12850" y="15810"/>
                    <a:pt x="13782" y="16492"/>
                    <a:pt x="15626" y="17117"/>
                  </a:cubicBezTo>
                  <a:lnTo>
                    <a:pt x="19644" y="18560"/>
                  </a:lnTo>
                  <a:lnTo>
                    <a:pt x="19687" y="18560"/>
                  </a:lnTo>
                  <a:cubicBezTo>
                    <a:pt x="19822" y="18643"/>
                    <a:pt x="20109" y="19069"/>
                    <a:pt x="20196" y="20197"/>
                  </a:cubicBezTo>
                  <a:cubicBezTo>
                    <a:pt x="20196" y="20197"/>
                    <a:pt x="1404" y="20197"/>
                    <a:pt x="1404" y="20197"/>
                  </a:cubicBezTo>
                  <a:close/>
                  <a:moveTo>
                    <a:pt x="21600" y="20898"/>
                  </a:moveTo>
                  <a:cubicBezTo>
                    <a:pt x="21600" y="19479"/>
                    <a:pt x="21359" y="18440"/>
                    <a:pt x="20883" y="17811"/>
                  </a:cubicBezTo>
                  <a:cubicBezTo>
                    <a:pt x="20577" y="17406"/>
                    <a:pt x="20208" y="17220"/>
                    <a:pt x="19918" y="17171"/>
                  </a:cubicBezTo>
                  <a:lnTo>
                    <a:pt x="16073" y="15791"/>
                  </a:lnTo>
                  <a:cubicBezTo>
                    <a:pt x="14678" y="15317"/>
                    <a:pt x="14239" y="14940"/>
                    <a:pt x="14108" y="14787"/>
                  </a:cubicBezTo>
                  <a:cubicBezTo>
                    <a:pt x="15251" y="13657"/>
                    <a:pt x="15533" y="12019"/>
                    <a:pt x="15603" y="11258"/>
                  </a:cubicBezTo>
                  <a:cubicBezTo>
                    <a:pt x="16201" y="10842"/>
                    <a:pt x="16411" y="10338"/>
                    <a:pt x="16478" y="9962"/>
                  </a:cubicBezTo>
                  <a:cubicBezTo>
                    <a:pt x="16636" y="9064"/>
                    <a:pt x="16114" y="8239"/>
                    <a:pt x="15830" y="7869"/>
                  </a:cubicBezTo>
                  <a:cubicBezTo>
                    <a:pt x="15761" y="7234"/>
                    <a:pt x="15652" y="6650"/>
                    <a:pt x="15511" y="6111"/>
                  </a:cubicBezTo>
                  <a:lnTo>
                    <a:pt x="15669" y="6111"/>
                  </a:lnTo>
                  <a:lnTo>
                    <a:pt x="15669" y="2587"/>
                  </a:lnTo>
                  <a:lnTo>
                    <a:pt x="16561" y="2587"/>
                  </a:lnTo>
                  <a:cubicBezTo>
                    <a:pt x="16631" y="2933"/>
                    <a:pt x="16695" y="3374"/>
                    <a:pt x="16741" y="3931"/>
                  </a:cubicBezTo>
                  <a:cubicBezTo>
                    <a:pt x="16539" y="4228"/>
                    <a:pt x="16301" y="4832"/>
                    <a:pt x="16206" y="6135"/>
                  </a:cubicBezTo>
                  <a:lnTo>
                    <a:pt x="16152" y="6888"/>
                  </a:lnTo>
                  <a:lnTo>
                    <a:pt x="18858" y="6888"/>
                  </a:lnTo>
                  <a:lnTo>
                    <a:pt x="18797" y="6129"/>
                  </a:lnTo>
                  <a:cubicBezTo>
                    <a:pt x="18718" y="5136"/>
                    <a:pt x="18375" y="4454"/>
                    <a:pt x="18135" y="4084"/>
                  </a:cubicBezTo>
                  <a:cubicBezTo>
                    <a:pt x="18095" y="3507"/>
                    <a:pt x="18034" y="3015"/>
                    <a:pt x="17958" y="2587"/>
                  </a:cubicBezTo>
                  <a:lnTo>
                    <a:pt x="19533" y="2587"/>
                  </a:lnTo>
                  <a:lnTo>
                    <a:pt x="19533" y="483"/>
                  </a:lnTo>
                  <a:lnTo>
                    <a:pt x="17183" y="483"/>
                  </a:lnTo>
                  <a:cubicBezTo>
                    <a:pt x="16878" y="104"/>
                    <a:pt x="16555" y="0"/>
                    <a:pt x="16296" y="0"/>
                  </a:cubicBezTo>
                  <a:lnTo>
                    <a:pt x="11489" y="0"/>
                  </a:lnTo>
                  <a:lnTo>
                    <a:pt x="11489" y="483"/>
                  </a:lnTo>
                  <a:lnTo>
                    <a:pt x="2067" y="483"/>
                  </a:lnTo>
                  <a:lnTo>
                    <a:pt x="2067" y="2587"/>
                  </a:lnTo>
                  <a:lnTo>
                    <a:pt x="5931" y="2587"/>
                  </a:lnTo>
                  <a:lnTo>
                    <a:pt x="5931" y="6111"/>
                  </a:lnTo>
                  <a:lnTo>
                    <a:pt x="6089" y="6111"/>
                  </a:lnTo>
                  <a:cubicBezTo>
                    <a:pt x="5948" y="6650"/>
                    <a:pt x="5839" y="7234"/>
                    <a:pt x="5770" y="7869"/>
                  </a:cubicBezTo>
                  <a:cubicBezTo>
                    <a:pt x="5486" y="8239"/>
                    <a:pt x="4964" y="9065"/>
                    <a:pt x="5122" y="9962"/>
                  </a:cubicBezTo>
                  <a:cubicBezTo>
                    <a:pt x="5189" y="10338"/>
                    <a:pt x="5399" y="10842"/>
                    <a:pt x="5997" y="11258"/>
                  </a:cubicBezTo>
                  <a:cubicBezTo>
                    <a:pt x="6067" y="12018"/>
                    <a:pt x="6350" y="13650"/>
                    <a:pt x="7492" y="14786"/>
                  </a:cubicBezTo>
                  <a:cubicBezTo>
                    <a:pt x="7362" y="14939"/>
                    <a:pt x="6922" y="15317"/>
                    <a:pt x="5515" y="15794"/>
                  </a:cubicBezTo>
                  <a:lnTo>
                    <a:pt x="1686" y="17170"/>
                  </a:lnTo>
                  <a:cubicBezTo>
                    <a:pt x="1195" y="17245"/>
                    <a:pt x="0" y="17752"/>
                    <a:pt x="0" y="20898"/>
                  </a:cubicBez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20898"/>
                    <a:pt x="21600" y="2089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28600">
                <a:defRPr sz="14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grpSp>
        <p:nvGrpSpPr>
          <p:cNvPr id="634" name="Group"/>
          <p:cNvGrpSpPr/>
          <p:nvPr/>
        </p:nvGrpSpPr>
        <p:grpSpPr>
          <a:xfrm>
            <a:off x="8213432" y="2310189"/>
            <a:ext cx="634985" cy="634985"/>
            <a:chOff x="-8" y="-8"/>
            <a:chExt cx="634984" cy="634984"/>
          </a:xfrm>
        </p:grpSpPr>
        <p:sp>
          <p:nvSpPr>
            <p:cNvPr id="632" name="Circle"/>
            <p:cNvSpPr/>
            <p:nvPr/>
          </p:nvSpPr>
          <p:spPr>
            <a:xfrm>
              <a:off x="-9" y="-9"/>
              <a:ext cx="634986" cy="634986"/>
            </a:xfrm>
            <a:prstGeom prst="ellipse">
              <a:avLst/>
            </a:prstGeom>
            <a:solidFill>
              <a:srgbClr val="89C600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633" name="Shape"/>
            <p:cNvSpPr/>
            <p:nvPr/>
          </p:nvSpPr>
          <p:spPr>
            <a:xfrm>
              <a:off x="161163" y="154813"/>
              <a:ext cx="312675" cy="312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10800"/>
                  </a:moveTo>
                  <a:cubicBezTo>
                    <a:pt x="11917" y="10800"/>
                    <a:pt x="12824" y="11706"/>
                    <a:pt x="12824" y="12823"/>
                  </a:cubicBezTo>
                  <a:cubicBezTo>
                    <a:pt x="12824" y="13196"/>
                    <a:pt x="13127" y="13499"/>
                    <a:pt x="13499" y="13499"/>
                  </a:cubicBezTo>
                  <a:cubicBezTo>
                    <a:pt x="13872" y="13499"/>
                    <a:pt x="14175" y="13196"/>
                    <a:pt x="14175" y="12823"/>
                  </a:cubicBezTo>
                  <a:cubicBezTo>
                    <a:pt x="14175" y="10965"/>
                    <a:pt x="12659" y="9449"/>
                    <a:pt x="10800" y="9449"/>
                  </a:cubicBezTo>
                  <a:cubicBezTo>
                    <a:pt x="10427" y="9449"/>
                    <a:pt x="10124" y="9752"/>
                    <a:pt x="10124" y="10124"/>
                  </a:cubicBezTo>
                  <a:cubicBezTo>
                    <a:pt x="10124" y="10496"/>
                    <a:pt x="10427" y="10800"/>
                    <a:pt x="10800" y="10800"/>
                  </a:cubicBezTo>
                  <a:cubicBezTo>
                    <a:pt x="10800" y="10800"/>
                    <a:pt x="10800" y="10800"/>
                    <a:pt x="10800" y="10800"/>
                  </a:cubicBezTo>
                  <a:close/>
                  <a:moveTo>
                    <a:pt x="20249" y="8772"/>
                  </a:moveTo>
                  <a:lnTo>
                    <a:pt x="15523" y="8772"/>
                  </a:lnTo>
                  <a:cubicBezTo>
                    <a:pt x="15460" y="8772"/>
                    <a:pt x="15404" y="8793"/>
                    <a:pt x="15345" y="8809"/>
                  </a:cubicBezTo>
                  <a:cubicBezTo>
                    <a:pt x="14234" y="7550"/>
                    <a:pt x="12609" y="6749"/>
                    <a:pt x="10800" y="6749"/>
                  </a:cubicBezTo>
                  <a:cubicBezTo>
                    <a:pt x="8991" y="6749"/>
                    <a:pt x="7365" y="7550"/>
                    <a:pt x="6252" y="8809"/>
                  </a:cubicBezTo>
                  <a:cubicBezTo>
                    <a:pt x="6196" y="8793"/>
                    <a:pt x="6136" y="8772"/>
                    <a:pt x="6074" y="8772"/>
                  </a:cubicBezTo>
                  <a:lnTo>
                    <a:pt x="1351" y="8772"/>
                  </a:lnTo>
                  <a:lnTo>
                    <a:pt x="1351" y="4726"/>
                  </a:lnTo>
                  <a:cubicBezTo>
                    <a:pt x="1351" y="4353"/>
                    <a:pt x="1655" y="4050"/>
                    <a:pt x="2023" y="4050"/>
                  </a:cubicBezTo>
                  <a:lnTo>
                    <a:pt x="6750" y="4050"/>
                  </a:lnTo>
                  <a:cubicBezTo>
                    <a:pt x="7007" y="4050"/>
                    <a:pt x="7237" y="3905"/>
                    <a:pt x="7353" y="3677"/>
                  </a:cubicBezTo>
                  <a:lnTo>
                    <a:pt x="8516" y="1351"/>
                  </a:lnTo>
                  <a:lnTo>
                    <a:pt x="13081" y="1351"/>
                  </a:lnTo>
                  <a:lnTo>
                    <a:pt x="14247" y="3677"/>
                  </a:lnTo>
                  <a:cubicBezTo>
                    <a:pt x="14359" y="3905"/>
                    <a:pt x="14593" y="4050"/>
                    <a:pt x="14851" y="4050"/>
                  </a:cubicBezTo>
                  <a:lnTo>
                    <a:pt x="19573" y="4050"/>
                  </a:lnTo>
                  <a:cubicBezTo>
                    <a:pt x="19945" y="4050"/>
                    <a:pt x="20249" y="4353"/>
                    <a:pt x="20249" y="4726"/>
                  </a:cubicBezTo>
                  <a:cubicBezTo>
                    <a:pt x="20249" y="4726"/>
                    <a:pt x="20249" y="8772"/>
                    <a:pt x="20249" y="8772"/>
                  </a:cubicBezTo>
                  <a:close/>
                  <a:moveTo>
                    <a:pt x="20249" y="15523"/>
                  </a:moveTo>
                  <a:lnTo>
                    <a:pt x="16234" y="15523"/>
                  </a:lnTo>
                  <a:cubicBezTo>
                    <a:pt x="16640" y="14709"/>
                    <a:pt x="16874" y="13796"/>
                    <a:pt x="16874" y="12823"/>
                  </a:cubicBezTo>
                  <a:cubicBezTo>
                    <a:pt x="16874" y="11854"/>
                    <a:pt x="16640" y="10938"/>
                    <a:pt x="16234" y="10124"/>
                  </a:cubicBezTo>
                  <a:lnTo>
                    <a:pt x="20249" y="10124"/>
                  </a:lnTo>
                  <a:cubicBezTo>
                    <a:pt x="20249" y="10124"/>
                    <a:pt x="20249" y="15523"/>
                    <a:pt x="20249" y="15523"/>
                  </a:cubicBezTo>
                  <a:close/>
                  <a:moveTo>
                    <a:pt x="6074" y="12823"/>
                  </a:moveTo>
                  <a:cubicBezTo>
                    <a:pt x="6074" y="10220"/>
                    <a:pt x="8193" y="8101"/>
                    <a:pt x="10800" y="8101"/>
                  </a:cubicBezTo>
                  <a:cubicBezTo>
                    <a:pt x="13404" y="8101"/>
                    <a:pt x="15523" y="10220"/>
                    <a:pt x="15523" y="12823"/>
                  </a:cubicBezTo>
                  <a:cubicBezTo>
                    <a:pt x="15523" y="15430"/>
                    <a:pt x="13404" y="17549"/>
                    <a:pt x="10800" y="17549"/>
                  </a:cubicBezTo>
                  <a:cubicBezTo>
                    <a:pt x="8193" y="17549"/>
                    <a:pt x="6074" y="15430"/>
                    <a:pt x="6074" y="12823"/>
                  </a:cubicBezTo>
                  <a:cubicBezTo>
                    <a:pt x="6074" y="12823"/>
                    <a:pt x="6074" y="12823"/>
                    <a:pt x="6074" y="12823"/>
                  </a:cubicBezTo>
                  <a:close/>
                  <a:moveTo>
                    <a:pt x="20249" y="19573"/>
                  </a:moveTo>
                  <a:cubicBezTo>
                    <a:pt x="20249" y="19945"/>
                    <a:pt x="19945" y="20249"/>
                    <a:pt x="19573" y="20249"/>
                  </a:cubicBezTo>
                  <a:lnTo>
                    <a:pt x="2023" y="20249"/>
                  </a:lnTo>
                  <a:cubicBezTo>
                    <a:pt x="1655" y="20249"/>
                    <a:pt x="1351" y="19945"/>
                    <a:pt x="1351" y="19573"/>
                  </a:cubicBezTo>
                  <a:lnTo>
                    <a:pt x="1351" y="16874"/>
                  </a:lnTo>
                  <a:lnTo>
                    <a:pt x="6074" y="16874"/>
                  </a:lnTo>
                  <a:cubicBezTo>
                    <a:pt x="6136" y="16874"/>
                    <a:pt x="6196" y="16854"/>
                    <a:pt x="6252" y="16838"/>
                  </a:cubicBezTo>
                  <a:cubicBezTo>
                    <a:pt x="7365" y="18100"/>
                    <a:pt x="8991" y="18897"/>
                    <a:pt x="10800" y="18897"/>
                  </a:cubicBezTo>
                  <a:cubicBezTo>
                    <a:pt x="12609" y="18897"/>
                    <a:pt x="14234" y="18100"/>
                    <a:pt x="15345" y="16838"/>
                  </a:cubicBezTo>
                  <a:cubicBezTo>
                    <a:pt x="15404" y="16854"/>
                    <a:pt x="15460" y="16874"/>
                    <a:pt x="15523" y="16874"/>
                  </a:cubicBezTo>
                  <a:lnTo>
                    <a:pt x="20249" y="16874"/>
                  </a:lnTo>
                  <a:cubicBezTo>
                    <a:pt x="20249" y="16874"/>
                    <a:pt x="20249" y="19573"/>
                    <a:pt x="20249" y="19573"/>
                  </a:cubicBezTo>
                  <a:close/>
                  <a:moveTo>
                    <a:pt x="1351" y="10124"/>
                  </a:moveTo>
                  <a:lnTo>
                    <a:pt x="5365" y="10124"/>
                  </a:lnTo>
                  <a:cubicBezTo>
                    <a:pt x="4960" y="10938"/>
                    <a:pt x="4726" y="11854"/>
                    <a:pt x="4726" y="12823"/>
                  </a:cubicBezTo>
                  <a:cubicBezTo>
                    <a:pt x="4726" y="13796"/>
                    <a:pt x="4960" y="14709"/>
                    <a:pt x="5365" y="15523"/>
                  </a:cubicBezTo>
                  <a:lnTo>
                    <a:pt x="1351" y="15523"/>
                  </a:lnTo>
                  <a:cubicBezTo>
                    <a:pt x="1351" y="15523"/>
                    <a:pt x="1351" y="10124"/>
                    <a:pt x="1351" y="10124"/>
                  </a:cubicBezTo>
                  <a:close/>
                  <a:moveTo>
                    <a:pt x="19573" y="2699"/>
                  </a:moveTo>
                  <a:lnTo>
                    <a:pt x="15266" y="2699"/>
                  </a:lnTo>
                  <a:lnTo>
                    <a:pt x="14102" y="372"/>
                  </a:lnTo>
                  <a:cubicBezTo>
                    <a:pt x="13987" y="145"/>
                    <a:pt x="13756" y="0"/>
                    <a:pt x="13499" y="0"/>
                  </a:cubicBezTo>
                  <a:lnTo>
                    <a:pt x="8101" y="0"/>
                  </a:lnTo>
                  <a:cubicBezTo>
                    <a:pt x="7844" y="0"/>
                    <a:pt x="7610" y="145"/>
                    <a:pt x="7494" y="372"/>
                  </a:cubicBezTo>
                  <a:lnTo>
                    <a:pt x="6331" y="2699"/>
                  </a:lnTo>
                  <a:lnTo>
                    <a:pt x="2023" y="2699"/>
                  </a:lnTo>
                  <a:cubicBezTo>
                    <a:pt x="910" y="2699"/>
                    <a:pt x="0" y="3608"/>
                    <a:pt x="0" y="4726"/>
                  </a:cubicBezTo>
                  <a:lnTo>
                    <a:pt x="0" y="19573"/>
                  </a:lnTo>
                  <a:cubicBezTo>
                    <a:pt x="0" y="20691"/>
                    <a:pt x="910" y="21600"/>
                    <a:pt x="2023" y="21600"/>
                  </a:cubicBezTo>
                  <a:lnTo>
                    <a:pt x="19573" y="21600"/>
                  </a:lnTo>
                  <a:cubicBezTo>
                    <a:pt x="20690" y="21600"/>
                    <a:pt x="21600" y="20691"/>
                    <a:pt x="21600" y="19573"/>
                  </a:cubicBezTo>
                  <a:lnTo>
                    <a:pt x="21600" y="4726"/>
                  </a:lnTo>
                  <a:cubicBezTo>
                    <a:pt x="21600" y="3608"/>
                    <a:pt x="20690" y="2699"/>
                    <a:pt x="19573" y="2699"/>
                  </a:cubicBezTo>
                  <a:cubicBezTo>
                    <a:pt x="19573" y="2699"/>
                    <a:pt x="19573" y="2699"/>
                    <a:pt x="19573" y="26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28600">
                <a:defRPr sz="14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grpSp>
        <p:nvGrpSpPr>
          <p:cNvPr id="637" name="Group"/>
          <p:cNvGrpSpPr/>
          <p:nvPr/>
        </p:nvGrpSpPr>
        <p:grpSpPr>
          <a:xfrm>
            <a:off x="3348987" y="5000494"/>
            <a:ext cx="634985" cy="634985"/>
            <a:chOff x="-8" y="-8"/>
            <a:chExt cx="634984" cy="634984"/>
          </a:xfrm>
        </p:grpSpPr>
        <p:sp>
          <p:nvSpPr>
            <p:cNvPr id="635" name="Circle"/>
            <p:cNvSpPr/>
            <p:nvPr/>
          </p:nvSpPr>
          <p:spPr>
            <a:xfrm>
              <a:off x="-9" y="-9"/>
              <a:ext cx="634986" cy="634986"/>
            </a:xfrm>
            <a:prstGeom prst="ellipse">
              <a:avLst/>
            </a:prstGeom>
            <a:solidFill>
              <a:srgbClr val="00BAF7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636" name="Shape"/>
            <p:cNvSpPr/>
            <p:nvPr/>
          </p:nvSpPr>
          <p:spPr>
            <a:xfrm>
              <a:off x="102102" y="142997"/>
              <a:ext cx="435103" cy="367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741" y="9537"/>
                  </a:moveTo>
                  <a:lnTo>
                    <a:pt x="8856" y="9537"/>
                  </a:lnTo>
                  <a:lnTo>
                    <a:pt x="8856" y="6596"/>
                  </a:lnTo>
                  <a:lnTo>
                    <a:pt x="10682" y="6596"/>
                  </a:lnTo>
                  <a:lnTo>
                    <a:pt x="10682" y="7118"/>
                  </a:lnTo>
                  <a:lnTo>
                    <a:pt x="9374" y="7118"/>
                  </a:lnTo>
                  <a:lnTo>
                    <a:pt x="9374" y="7741"/>
                  </a:lnTo>
                  <a:lnTo>
                    <a:pt x="10589" y="7741"/>
                  </a:lnTo>
                  <a:lnTo>
                    <a:pt x="10589" y="8248"/>
                  </a:lnTo>
                  <a:lnTo>
                    <a:pt x="9374" y="8248"/>
                  </a:lnTo>
                  <a:lnTo>
                    <a:pt x="9374" y="9015"/>
                  </a:lnTo>
                  <a:lnTo>
                    <a:pt x="10738" y="9015"/>
                  </a:lnTo>
                  <a:lnTo>
                    <a:pt x="10738" y="9273"/>
                  </a:lnTo>
                  <a:cubicBezTo>
                    <a:pt x="10738" y="9273"/>
                    <a:pt x="10741" y="9537"/>
                    <a:pt x="10741" y="9537"/>
                  </a:cubicBezTo>
                  <a:close/>
                  <a:moveTo>
                    <a:pt x="8668" y="9537"/>
                  </a:moveTo>
                  <a:lnTo>
                    <a:pt x="6915" y="9537"/>
                  </a:lnTo>
                  <a:lnTo>
                    <a:pt x="6915" y="6596"/>
                  </a:lnTo>
                  <a:lnTo>
                    <a:pt x="7433" y="6596"/>
                  </a:lnTo>
                  <a:lnTo>
                    <a:pt x="7433" y="9015"/>
                  </a:lnTo>
                  <a:lnTo>
                    <a:pt x="8668" y="9015"/>
                  </a:lnTo>
                  <a:cubicBezTo>
                    <a:pt x="8668" y="9015"/>
                    <a:pt x="8668" y="9537"/>
                    <a:pt x="8668" y="9537"/>
                  </a:cubicBezTo>
                  <a:close/>
                  <a:moveTo>
                    <a:pt x="5238" y="8433"/>
                  </a:moveTo>
                  <a:lnTo>
                    <a:pt x="5568" y="7250"/>
                  </a:lnTo>
                  <a:lnTo>
                    <a:pt x="5897" y="8433"/>
                  </a:lnTo>
                  <a:cubicBezTo>
                    <a:pt x="5897" y="8433"/>
                    <a:pt x="5238" y="8433"/>
                    <a:pt x="5238" y="8433"/>
                  </a:cubicBezTo>
                  <a:close/>
                  <a:moveTo>
                    <a:pt x="5575" y="6596"/>
                  </a:moveTo>
                  <a:lnTo>
                    <a:pt x="5275" y="6596"/>
                  </a:lnTo>
                  <a:lnTo>
                    <a:pt x="4397" y="9537"/>
                  </a:lnTo>
                  <a:lnTo>
                    <a:pt x="4933" y="9537"/>
                  </a:lnTo>
                  <a:lnTo>
                    <a:pt x="5093" y="8938"/>
                  </a:lnTo>
                  <a:lnTo>
                    <a:pt x="6037" y="8938"/>
                  </a:lnTo>
                  <a:lnTo>
                    <a:pt x="6204" y="9537"/>
                  </a:lnTo>
                  <a:lnTo>
                    <a:pt x="6754" y="9537"/>
                  </a:lnTo>
                  <a:lnTo>
                    <a:pt x="5876" y="6596"/>
                  </a:lnTo>
                  <a:cubicBezTo>
                    <a:pt x="5876" y="6596"/>
                    <a:pt x="5575" y="6596"/>
                    <a:pt x="5575" y="6596"/>
                  </a:cubicBezTo>
                  <a:close/>
                  <a:moveTo>
                    <a:pt x="4186" y="8119"/>
                  </a:moveTo>
                  <a:cubicBezTo>
                    <a:pt x="4308" y="8242"/>
                    <a:pt x="4368" y="8441"/>
                    <a:pt x="4368" y="8717"/>
                  </a:cubicBezTo>
                  <a:cubicBezTo>
                    <a:pt x="4368" y="8992"/>
                    <a:pt x="4277" y="9211"/>
                    <a:pt x="4094" y="9374"/>
                  </a:cubicBezTo>
                  <a:cubicBezTo>
                    <a:pt x="3910" y="9537"/>
                    <a:pt x="3661" y="9617"/>
                    <a:pt x="3347" y="9617"/>
                  </a:cubicBezTo>
                  <a:cubicBezTo>
                    <a:pt x="3034" y="9617"/>
                    <a:pt x="2790" y="9531"/>
                    <a:pt x="2611" y="9359"/>
                  </a:cubicBezTo>
                  <a:cubicBezTo>
                    <a:pt x="2435" y="9188"/>
                    <a:pt x="2342" y="8941"/>
                    <a:pt x="2329" y="8625"/>
                  </a:cubicBezTo>
                  <a:lnTo>
                    <a:pt x="2829" y="8625"/>
                  </a:lnTo>
                  <a:cubicBezTo>
                    <a:pt x="2834" y="8782"/>
                    <a:pt x="2881" y="8901"/>
                    <a:pt x="2971" y="8984"/>
                  </a:cubicBezTo>
                  <a:cubicBezTo>
                    <a:pt x="3062" y="9070"/>
                    <a:pt x="3187" y="9110"/>
                    <a:pt x="3347" y="9110"/>
                  </a:cubicBezTo>
                  <a:cubicBezTo>
                    <a:pt x="3516" y="9110"/>
                    <a:pt x="3643" y="9080"/>
                    <a:pt x="3736" y="9015"/>
                  </a:cubicBezTo>
                  <a:cubicBezTo>
                    <a:pt x="3829" y="8954"/>
                    <a:pt x="3876" y="8865"/>
                    <a:pt x="3876" y="8754"/>
                  </a:cubicBezTo>
                  <a:cubicBezTo>
                    <a:pt x="3876" y="8644"/>
                    <a:pt x="3842" y="8562"/>
                    <a:pt x="3774" y="8509"/>
                  </a:cubicBezTo>
                  <a:cubicBezTo>
                    <a:pt x="3710" y="8457"/>
                    <a:pt x="3570" y="8405"/>
                    <a:pt x="3357" y="8346"/>
                  </a:cubicBezTo>
                  <a:cubicBezTo>
                    <a:pt x="2964" y="8242"/>
                    <a:pt x="2699" y="8128"/>
                    <a:pt x="2568" y="8009"/>
                  </a:cubicBezTo>
                  <a:cubicBezTo>
                    <a:pt x="2435" y="7889"/>
                    <a:pt x="2367" y="7701"/>
                    <a:pt x="2367" y="7447"/>
                  </a:cubicBezTo>
                  <a:cubicBezTo>
                    <a:pt x="2367" y="7161"/>
                    <a:pt x="2456" y="6934"/>
                    <a:pt x="2630" y="6766"/>
                  </a:cubicBezTo>
                  <a:cubicBezTo>
                    <a:pt x="2805" y="6600"/>
                    <a:pt x="3042" y="6517"/>
                    <a:pt x="3337" y="6517"/>
                  </a:cubicBezTo>
                  <a:cubicBezTo>
                    <a:pt x="3617" y="6517"/>
                    <a:pt x="3842" y="6603"/>
                    <a:pt x="4016" y="6777"/>
                  </a:cubicBezTo>
                  <a:cubicBezTo>
                    <a:pt x="4191" y="6949"/>
                    <a:pt x="4288" y="7183"/>
                    <a:pt x="4308" y="7477"/>
                  </a:cubicBezTo>
                  <a:lnTo>
                    <a:pt x="3803" y="7477"/>
                  </a:lnTo>
                  <a:cubicBezTo>
                    <a:pt x="3793" y="7336"/>
                    <a:pt x="3741" y="7229"/>
                    <a:pt x="3648" y="7146"/>
                  </a:cubicBezTo>
                  <a:cubicBezTo>
                    <a:pt x="3551" y="7063"/>
                    <a:pt x="3430" y="7024"/>
                    <a:pt x="3277" y="7024"/>
                  </a:cubicBezTo>
                  <a:cubicBezTo>
                    <a:pt x="3145" y="7024"/>
                    <a:pt x="3044" y="7058"/>
                    <a:pt x="2969" y="7125"/>
                  </a:cubicBezTo>
                  <a:cubicBezTo>
                    <a:pt x="2893" y="7195"/>
                    <a:pt x="2858" y="7291"/>
                    <a:pt x="2858" y="7413"/>
                  </a:cubicBezTo>
                  <a:cubicBezTo>
                    <a:pt x="2858" y="7502"/>
                    <a:pt x="2897" y="7569"/>
                    <a:pt x="2974" y="7616"/>
                  </a:cubicBezTo>
                  <a:cubicBezTo>
                    <a:pt x="3050" y="7664"/>
                    <a:pt x="3213" y="7723"/>
                    <a:pt x="3461" y="7787"/>
                  </a:cubicBezTo>
                  <a:cubicBezTo>
                    <a:pt x="3822" y="7882"/>
                    <a:pt x="4065" y="7993"/>
                    <a:pt x="4186" y="8119"/>
                  </a:cubicBezTo>
                  <a:cubicBezTo>
                    <a:pt x="4186" y="8119"/>
                    <a:pt x="4186" y="8119"/>
                    <a:pt x="4186" y="8119"/>
                  </a:cubicBezTo>
                  <a:close/>
                  <a:moveTo>
                    <a:pt x="18773" y="13843"/>
                  </a:moveTo>
                  <a:cubicBezTo>
                    <a:pt x="18791" y="14967"/>
                    <a:pt x="18418" y="15888"/>
                    <a:pt x="17939" y="15901"/>
                  </a:cubicBezTo>
                  <a:cubicBezTo>
                    <a:pt x="17462" y="15906"/>
                    <a:pt x="17063" y="15004"/>
                    <a:pt x="17045" y="13877"/>
                  </a:cubicBezTo>
                  <a:cubicBezTo>
                    <a:pt x="17030" y="12751"/>
                    <a:pt x="17403" y="11834"/>
                    <a:pt x="17880" y="11824"/>
                  </a:cubicBezTo>
                  <a:cubicBezTo>
                    <a:pt x="18359" y="11814"/>
                    <a:pt x="18758" y="12718"/>
                    <a:pt x="18773" y="13843"/>
                  </a:cubicBezTo>
                  <a:cubicBezTo>
                    <a:pt x="18773" y="13843"/>
                    <a:pt x="18773" y="13843"/>
                    <a:pt x="18773" y="13843"/>
                  </a:cubicBezTo>
                  <a:close/>
                  <a:moveTo>
                    <a:pt x="17908" y="18076"/>
                  </a:moveTo>
                  <a:cubicBezTo>
                    <a:pt x="17830" y="18076"/>
                    <a:pt x="17753" y="18067"/>
                    <a:pt x="17677" y="18059"/>
                  </a:cubicBezTo>
                  <a:lnTo>
                    <a:pt x="17680" y="18037"/>
                  </a:lnTo>
                  <a:lnTo>
                    <a:pt x="17126" y="17887"/>
                  </a:lnTo>
                  <a:cubicBezTo>
                    <a:pt x="16056" y="17349"/>
                    <a:pt x="15278" y="15750"/>
                    <a:pt x="15278" y="13863"/>
                  </a:cubicBezTo>
                  <a:cubicBezTo>
                    <a:pt x="15278" y="11535"/>
                    <a:pt x="16460" y="9645"/>
                    <a:pt x="17908" y="9645"/>
                  </a:cubicBezTo>
                  <a:cubicBezTo>
                    <a:pt x="19359" y="9645"/>
                    <a:pt x="20538" y="11535"/>
                    <a:pt x="20538" y="13863"/>
                  </a:cubicBezTo>
                  <a:cubicBezTo>
                    <a:pt x="20538" y="16186"/>
                    <a:pt x="19359" y="18076"/>
                    <a:pt x="17908" y="18076"/>
                  </a:cubicBezTo>
                  <a:cubicBezTo>
                    <a:pt x="17908" y="18076"/>
                    <a:pt x="17908" y="18076"/>
                    <a:pt x="17908" y="18076"/>
                  </a:cubicBezTo>
                  <a:close/>
                  <a:moveTo>
                    <a:pt x="11889" y="19633"/>
                  </a:moveTo>
                  <a:cubicBezTo>
                    <a:pt x="11949" y="19945"/>
                    <a:pt x="11783" y="20259"/>
                    <a:pt x="11519" y="20329"/>
                  </a:cubicBezTo>
                  <a:cubicBezTo>
                    <a:pt x="11389" y="20366"/>
                    <a:pt x="11260" y="20338"/>
                    <a:pt x="11148" y="20256"/>
                  </a:cubicBezTo>
                  <a:cubicBezTo>
                    <a:pt x="11037" y="20173"/>
                    <a:pt x="10959" y="20044"/>
                    <a:pt x="10930" y="19891"/>
                  </a:cubicBezTo>
                  <a:lnTo>
                    <a:pt x="10438" y="17343"/>
                  </a:lnTo>
                  <a:lnTo>
                    <a:pt x="11456" y="17622"/>
                  </a:lnTo>
                  <a:cubicBezTo>
                    <a:pt x="11456" y="17622"/>
                    <a:pt x="11889" y="19633"/>
                    <a:pt x="11889" y="19633"/>
                  </a:cubicBezTo>
                  <a:close/>
                  <a:moveTo>
                    <a:pt x="8537" y="13860"/>
                  </a:moveTo>
                  <a:cubicBezTo>
                    <a:pt x="8537" y="12619"/>
                    <a:pt x="9242" y="11993"/>
                    <a:pt x="9852" y="11831"/>
                  </a:cubicBezTo>
                  <a:lnTo>
                    <a:pt x="15074" y="10363"/>
                  </a:lnTo>
                  <a:cubicBezTo>
                    <a:pt x="14540" y="11311"/>
                    <a:pt x="14219" y="12530"/>
                    <a:pt x="14219" y="13863"/>
                  </a:cubicBezTo>
                  <a:cubicBezTo>
                    <a:pt x="14219" y="15170"/>
                    <a:pt x="14532" y="16373"/>
                    <a:pt x="15050" y="17318"/>
                  </a:cubicBezTo>
                  <a:lnTo>
                    <a:pt x="9829" y="15885"/>
                  </a:lnTo>
                  <a:cubicBezTo>
                    <a:pt x="9032" y="15707"/>
                    <a:pt x="8537" y="14930"/>
                    <a:pt x="8537" y="13860"/>
                  </a:cubicBezTo>
                  <a:cubicBezTo>
                    <a:pt x="8537" y="13860"/>
                    <a:pt x="8537" y="13860"/>
                    <a:pt x="8537" y="13860"/>
                  </a:cubicBezTo>
                  <a:close/>
                  <a:moveTo>
                    <a:pt x="5052" y="13395"/>
                  </a:moveTo>
                  <a:lnTo>
                    <a:pt x="3256" y="13395"/>
                  </a:lnTo>
                  <a:lnTo>
                    <a:pt x="2702" y="11372"/>
                  </a:lnTo>
                  <a:lnTo>
                    <a:pt x="1249" y="10123"/>
                  </a:lnTo>
                  <a:lnTo>
                    <a:pt x="1803" y="8100"/>
                  </a:lnTo>
                  <a:lnTo>
                    <a:pt x="1249" y="6075"/>
                  </a:lnTo>
                  <a:lnTo>
                    <a:pt x="2702" y="4825"/>
                  </a:lnTo>
                  <a:lnTo>
                    <a:pt x="3256" y="2803"/>
                  </a:lnTo>
                  <a:lnTo>
                    <a:pt x="5052" y="2803"/>
                  </a:lnTo>
                  <a:lnTo>
                    <a:pt x="6503" y="1553"/>
                  </a:lnTo>
                  <a:lnTo>
                    <a:pt x="7956" y="2803"/>
                  </a:lnTo>
                  <a:lnTo>
                    <a:pt x="9752" y="2803"/>
                  </a:lnTo>
                  <a:lnTo>
                    <a:pt x="10306" y="4825"/>
                  </a:lnTo>
                  <a:lnTo>
                    <a:pt x="11760" y="6075"/>
                  </a:lnTo>
                  <a:lnTo>
                    <a:pt x="11206" y="8100"/>
                  </a:lnTo>
                  <a:lnTo>
                    <a:pt x="11729" y="10010"/>
                  </a:lnTo>
                  <a:lnTo>
                    <a:pt x="9615" y="10602"/>
                  </a:lnTo>
                  <a:cubicBezTo>
                    <a:pt x="8560" y="10884"/>
                    <a:pt x="7500" y="11983"/>
                    <a:pt x="7479" y="13807"/>
                  </a:cubicBezTo>
                  <a:lnTo>
                    <a:pt x="6503" y="14645"/>
                  </a:lnTo>
                  <a:cubicBezTo>
                    <a:pt x="6503" y="14645"/>
                    <a:pt x="5052" y="13395"/>
                    <a:pt x="5052" y="13395"/>
                  </a:cubicBezTo>
                  <a:close/>
                  <a:moveTo>
                    <a:pt x="17908" y="8386"/>
                  </a:moveTo>
                  <a:cubicBezTo>
                    <a:pt x="17719" y="8386"/>
                    <a:pt x="17532" y="8414"/>
                    <a:pt x="17351" y="8457"/>
                  </a:cubicBezTo>
                  <a:lnTo>
                    <a:pt x="17346" y="8433"/>
                  </a:lnTo>
                  <a:lnTo>
                    <a:pt x="12765" y="9718"/>
                  </a:lnTo>
                  <a:lnTo>
                    <a:pt x="12320" y="8100"/>
                  </a:lnTo>
                  <a:lnTo>
                    <a:pt x="13006" y="5596"/>
                  </a:lnTo>
                  <a:lnTo>
                    <a:pt x="11207" y="4049"/>
                  </a:lnTo>
                  <a:lnTo>
                    <a:pt x="10521" y="1547"/>
                  </a:lnTo>
                  <a:lnTo>
                    <a:pt x="8301" y="1547"/>
                  </a:lnTo>
                  <a:lnTo>
                    <a:pt x="6503" y="0"/>
                  </a:lnTo>
                  <a:lnTo>
                    <a:pt x="4705" y="1547"/>
                  </a:lnTo>
                  <a:lnTo>
                    <a:pt x="2484" y="1547"/>
                  </a:lnTo>
                  <a:lnTo>
                    <a:pt x="1798" y="4049"/>
                  </a:lnTo>
                  <a:lnTo>
                    <a:pt x="0" y="5596"/>
                  </a:lnTo>
                  <a:lnTo>
                    <a:pt x="687" y="8100"/>
                  </a:lnTo>
                  <a:lnTo>
                    <a:pt x="0" y="10602"/>
                  </a:lnTo>
                  <a:lnTo>
                    <a:pt x="1798" y="12149"/>
                  </a:lnTo>
                  <a:lnTo>
                    <a:pt x="2484" y="14651"/>
                  </a:lnTo>
                  <a:lnTo>
                    <a:pt x="4705" y="14651"/>
                  </a:lnTo>
                  <a:lnTo>
                    <a:pt x="6503" y="16201"/>
                  </a:lnTo>
                  <a:lnTo>
                    <a:pt x="7687" y="15183"/>
                  </a:lnTo>
                  <a:cubicBezTo>
                    <a:pt x="7972" y="16057"/>
                    <a:pt x="8542" y="16717"/>
                    <a:pt x="9286" y="17005"/>
                  </a:cubicBezTo>
                  <a:lnTo>
                    <a:pt x="9895" y="20170"/>
                  </a:lnTo>
                  <a:cubicBezTo>
                    <a:pt x="9988" y="20649"/>
                    <a:pt x="10231" y="21057"/>
                    <a:pt x="10584" y="21317"/>
                  </a:cubicBezTo>
                  <a:cubicBezTo>
                    <a:pt x="10832" y="21505"/>
                    <a:pt x="11117" y="21600"/>
                    <a:pt x="11404" y="21600"/>
                  </a:cubicBezTo>
                  <a:cubicBezTo>
                    <a:pt x="11522" y="21600"/>
                    <a:pt x="11638" y="21585"/>
                    <a:pt x="11752" y="21555"/>
                  </a:cubicBezTo>
                  <a:cubicBezTo>
                    <a:pt x="12589" y="21331"/>
                    <a:pt x="13112" y="20338"/>
                    <a:pt x="12918" y="19336"/>
                  </a:cubicBezTo>
                  <a:lnTo>
                    <a:pt x="12617" y="17938"/>
                  </a:lnTo>
                  <a:lnTo>
                    <a:pt x="16841" y="19099"/>
                  </a:lnTo>
                  <a:cubicBezTo>
                    <a:pt x="17180" y="19249"/>
                    <a:pt x="17538" y="19332"/>
                    <a:pt x="17908" y="19332"/>
                  </a:cubicBezTo>
                  <a:cubicBezTo>
                    <a:pt x="19945" y="19332"/>
                    <a:pt x="21600" y="16877"/>
                    <a:pt x="21600" y="13860"/>
                  </a:cubicBezTo>
                  <a:cubicBezTo>
                    <a:pt x="21600" y="10842"/>
                    <a:pt x="19945" y="8386"/>
                    <a:pt x="17908" y="8386"/>
                  </a:cubicBezTo>
                  <a:cubicBezTo>
                    <a:pt x="17908" y="8386"/>
                    <a:pt x="17908" y="8386"/>
                    <a:pt x="17908" y="838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28600">
                <a:defRPr sz="14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grpSp>
        <p:nvGrpSpPr>
          <p:cNvPr id="640" name="Group"/>
          <p:cNvGrpSpPr/>
          <p:nvPr/>
        </p:nvGrpSpPr>
        <p:grpSpPr>
          <a:xfrm>
            <a:off x="3348987" y="3655342"/>
            <a:ext cx="634985" cy="634985"/>
            <a:chOff x="-8" y="-8"/>
            <a:chExt cx="634984" cy="634984"/>
          </a:xfrm>
        </p:grpSpPr>
        <p:sp>
          <p:nvSpPr>
            <p:cNvPr id="638" name="Circle"/>
            <p:cNvSpPr/>
            <p:nvPr/>
          </p:nvSpPr>
          <p:spPr>
            <a:xfrm>
              <a:off x="-9" y="-9"/>
              <a:ext cx="634986" cy="634986"/>
            </a:xfrm>
            <a:prstGeom prst="ellipse">
              <a:avLst/>
            </a:prstGeom>
            <a:solidFill>
              <a:srgbClr val="00B392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639" name="Shape"/>
            <p:cNvSpPr/>
            <p:nvPr/>
          </p:nvSpPr>
          <p:spPr>
            <a:xfrm>
              <a:off x="108916" y="186821"/>
              <a:ext cx="417169" cy="312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352" y="6304"/>
                  </a:moveTo>
                  <a:lnTo>
                    <a:pt x="15533" y="3878"/>
                  </a:lnTo>
                  <a:lnTo>
                    <a:pt x="17085" y="2154"/>
                  </a:lnTo>
                  <a:lnTo>
                    <a:pt x="20193" y="6304"/>
                  </a:lnTo>
                  <a:cubicBezTo>
                    <a:pt x="20193" y="6304"/>
                    <a:pt x="17352" y="6304"/>
                    <a:pt x="17352" y="6304"/>
                  </a:cubicBezTo>
                  <a:close/>
                  <a:moveTo>
                    <a:pt x="13025" y="16641"/>
                  </a:moveTo>
                  <a:lnTo>
                    <a:pt x="17266" y="7201"/>
                  </a:lnTo>
                  <a:lnTo>
                    <a:pt x="19665" y="7201"/>
                  </a:lnTo>
                  <a:cubicBezTo>
                    <a:pt x="19665" y="7201"/>
                    <a:pt x="13025" y="16641"/>
                    <a:pt x="13025" y="16641"/>
                  </a:cubicBezTo>
                  <a:close/>
                  <a:moveTo>
                    <a:pt x="11512" y="18250"/>
                  </a:moveTo>
                  <a:lnTo>
                    <a:pt x="13170" y="7201"/>
                  </a:lnTo>
                  <a:lnTo>
                    <a:pt x="16479" y="7201"/>
                  </a:lnTo>
                  <a:cubicBezTo>
                    <a:pt x="16479" y="7201"/>
                    <a:pt x="11512" y="18250"/>
                    <a:pt x="11512" y="18250"/>
                  </a:cubicBezTo>
                  <a:close/>
                  <a:moveTo>
                    <a:pt x="9119" y="7201"/>
                  </a:moveTo>
                  <a:lnTo>
                    <a:pt x="12481" y="7201"/>
                  </a:lnTo>
                  <a:lnTo>
                    <a:pt x="10800" y="18417"/>
                  </a:lnTo>
                  <a:cubicBezTo>
                    <a:pt x="10800" y="18417"/>
                    <a:pt x="9119" y="7201"/>
                    <a:pt x="9119" y="7201"/>
                  </a:cubicBezTo>
                  <a:close/>
                  <a:moveTo>
                    <a:pt x="5118" y="7201"/>
                  </a:moveTo>
                  <a:lnTo>
                    <a:pt x="8430" y="7201"/>
                  </a:lnTo>
                  <a:lnTo>
                    <a:pt x="10085" y="18250"/>
                  </a:lnTo>
                  <a:cubicBezTo>
                    <a:pt x="10085" y="18250"/>
                    <a:pt x="5118" y="7201"/>
                    <a:pt x="5118" y="7201"/>
                  </a:cubicBezTo>
                  <a:close/>
                  <a:moveTo>
                    <a:pt x="1935" y="7201"/>
                  </a:moveTo>
                  <a:lnTo>
                    <a:pt x="4331" y="7201"/>
                  </a:lnTo>
                  <a:lnTo>
                    <a:pt x="8575" y="16636"/>
                  </a:lnTo>
                  <a:cubicBezTo>
                    <a:pt x="8575" y="16636"/>
                    <a:pt x="1935" y="7201"/>
                    <a:pt x="1935" y="7201"/>
                  </a:cubicBezTo>
                  <a:close/>
                  <a:moveTo>
                    <a:pt x="4512" y="2150"/>
                  </a:moveTo>
                  <a:lnTo>
                    <a:pt x="6067" y="3878"/>
                  </a:lnTo>
                  <a:lnTo>
                    <a:pt x="4248" y="6304"/>
                  </a:lnTo>
                  <a:lnTo>
                    <a:pt x="1354" y="6304"/>
                  </a:lnTo>
                  <a:cubicBezTo>
                    <a:pt x="1354" y="6304"/>
                    <a:pt x="4512" y="2150"/>
                    <a:pt x="4512" y="2150"/>
                  </a:cubicBezTo>
                  <a:close/>
                  <a:moveTo>
                    <a:pt x="7623" y="1802"/>
                  </a:moveTo>
                  <a:lnTo>
                    <a:pt x="6545" y="3240"/>
                  </a:lnTo>
                  <a:lnTo>
                    <a:pt x="5250" y="1802"/>
                  </a:lnTo>
                  <a:cubicBezTo>
                    <a:pt x="5250" y="1802"/>
                    <a:pt x="7623" y="1802"/>
                    <a:pt x="7623" y="1802"/>
                  </a:cubicBezTo>
                  <a:close/>
                  <a:moveTo>
                    <a:pt x="8249" y="6304"/>
                  </a:moveTo>
                  <a:lnTo>
                    <a:pt x="5201" y="6304"/>
                  </a:lnTo>
                  <a:lnTo>
                    <a:pt x="6585" y="4458"/>
                  </a:lnTo>
                  <a:cubicBezTo>
                    <a:pt x="6585" y="4458"/>
                    <a:pt x="8249" y="6304"/>
                    <a:pt x="8249" y="6304"/>
                  </a:cubicBezTo>
                  <a:close/>
                  <a:moveTo>
                    <a:pt x="10273" y="4053"/>
                  </a:moveTo>
                  <a:lnTo>
                    <a:pt x="8773" y="5715"/>
                  </a:lnTo>
                  <a:lnTo>
                    <a:pt x="7066" y="3816"/>
                  </a:lnTo>
                  <a:lnTo>
                    <a:pt x="8427" y="2000"/>
                  </a:lnTo>
                  <a:cubicBezTo>
                    <a:pt x="8427" y="2000"/>
                    <a:pt x="10273" y="4053"/>
                    <a:pt x="10273" y="4053"/>
                  </a:cubicBezTo>
                  <a:close/>
                  <a:moveTo>
                    <a:pt x="12296" y="1802"/>
                  </a:moveTo>
                  <a:lnTo>
                    <a:pt x="10800" y="3464"/>
                  </a:lnTo>
                  <a:lnTo>
                    <a:pt x="9301" y="1802"/>
                  </a:lnTo>
                  <a:cubicBezTo>
                    <a:pt x="9301" y="1802"/>
                    <a:pt x="12296" y="1802"/>
                    <a:pt x="12296" y="1802"/>
                  </a:cubicBezTo>
                  <a:close/>
                  <a:moveTo>
                    <a:pt x="12296" y="6304"/>
                  </a:moveTo>
                  <a:lnTo>
                    <a:pt x="9301" y="6304"/>
                  </a:lnTo>
                  <a:lnTo>
                    <a:pt x="10800" y="4638"/>
                  </a:lnTo>
                  <a:cubicBezTo>
                    <a:pt x="10800" y="4638"/>
                    <a:pt x="12296" y="6304"/>
                    <a:pt x="12296" y="6304"/>
                  </a:cubicBezTo>
                  <a:close/>
                  <a:moveTo>
                    <a:pt x="14534" y="3816"/>
                  </a:moveTo>
                  <a:lnTo>
                    <a:pt x="12824" y="5715"/>
                  </a:lnTo>
                  <a:lnTo>
                    <a:pt x="11327" y="4053"/>
                  </a:lnTo>
                  <a:lnTo>
                    <a:pt x="13170" y="2000"/>
                  </a:lnTo>
                  <a:cubicBezTo>
                    <a:pt x="13170" y="2000"/>
                    <a:pt x="14534" y="3816"/>
                    <a:pt x="14534" y="3816"/>
                  </a:cubicBezTo>
                  <a:close/>
                  <a:moveTo>
                    <a:pt x="16396" y="6304"/>
                  </a:moveTo>
                  <a:lnTo>
                    <a:pt x="13351" y="6304"/>
                  </a:lnTo>
                  <a:lnTo>
                    <a:pt x="15012" y="4458"/>
                  </a:lnTo>
                  <a:cubicBezTo>
                    <a:pt x="15012" y="4458"/>
                    <a:pt x="16396" y="6304"/>
                    <a:pt x="16396" y="6304"/>
                  </a:cubicBezTo>
                  <a:close/>
                  <a:moveTo>
                    <a:pt x="16347" y="1802"/>
                  </a:moveTo>
                  <a:lnTo>
                    <a:pt x="15055" y="3240"/>
                  </a:lnTo>
                  <a:lnTo>
                    <a:pt x="13977" y="1802"/>
                  </a:lnTo>
                  <a:cubicBezTo>
                    <a:pt x="13977" y="1802"/>
                    <a:pt x="16347" y="1802"/>
                    <a:pt x="16347" y="1802"/>
                  </a:cubicBezTo>
                  <a:close/>
                  <a:moveTo>
                    <a:pt x="21205" y="5104"/>
                  </a:moveTo>
                  <a:lnTo>
                    <a:pt x="17774" y="528"/>
                  </a:lnTo>
                  <a:cubicBezTo>
                    <a:pt x="17520" y="189"/>
                    <a:pt x="17177" y="0"/>
                    <a:pt x="16821" y="0"/>
                  </a:cubicBezTo>
                  <a:lnTo>
                    <a:pt x="4779" y="0"/>
                  </a:lnTo>
                  <a:cubicBezTo>
                    <a:pt x="4423" y="0"/>
                    <a:pt x="4077" y="189"/>
                    <a:pt x="3826" y="528"/>
                  </a:cubicBezTo>
                  <a:lnTo>
                    <a:pt x="395" y="5104"/>
                  </a:lnTo>
                  <a:cubicBezTo>
                    <a:pt x="132" y="5456"/>
                    <a:pt x="0" y="5922"/>
                    <a:pt x="0" y="6388"/>
                  </a:cubicBezTo>
                  <a:cubicBezTo>
                    <a:pt x="3" y="6810"/>
                    <a:pt x="116" y="7232"/>
                    <a:pt x="343" y="7571"/>
                  </a:cubicBezTo>
                  <a:lnTo>
                    <a:pt x="9792" y="20998"/>
                  </a:lnTo>
                  <a:cubicBezTo>
                    <a:pt x="10045" y="21380"/>
                    <a:pt x="10415" y="21600"/>
                    <a:pt x="10800" y="21600"/>
                  </a:cubicBezTo>
                  <a:cubicBezTo>
                    <a:pt x="11186" y="21600"/>
                    <a:pt x="11551" y="21380"/>
                    <a:pt x="11809" y="20998"/>
                  </a:cubicBezTo>
                  <a:lnTo>
                    <a:pt x="21257" y="7571"/>
                  </a:lnTo>
                  <a:cubicBezTo>
                    <a:pt x="21488" y="7228"/>
                    <a:pt x="21600" y="6792"/>
                    <a:pt x="21600" y="6357"/>
                  </a:cubicBezTo>
                  <a:cubicBezTo>
                    <a:pt x="21597" y="5905"/>
                    <a:pt x="21461" y="5447"/>
                    <a:pt x="21205" y="5104"/>
                  </a:cubicBezTo>
                  <a:cubicBezTo>
                    <a:pt x="21205" y="5104"/>
                    <a:pt x="21205" y="5104"/>
                    <a:pt x="21205" y="510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28600">
                <a:defRPr sz="14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grpSp>
        <p:nvGrpSpPr>
          <p:cNvPr id="643" name="Group"/>
          <p:cNvGrpSpPr/>
          <p:nvPr/>
        </p:nvGrpSpPr>
        <p:grpSpPr>
          <a:xfrm>
            <a:off x="3348987" y="2310189"/>
            <a:ext cx="634985" cy="634985"/>
            <a:chOff x="-8" y="-8"/>
            <a:chExt cx="634984" cy="634984"/>
          </a:xfrm>
        </p:grpSpPr>
        <p:sp>
          <p:nvSpPr>
            <p:cNvPr id="641" name="Circle"/>
            <p:cNvSpPr/>
            <p:nvPr/>
          </p:nvSpPr>
          <p:spPr>
            <a:xfrm>
              <a:off x="-9" y="-9"/>
              <a:ext cx="634986" cy="634986"/>
            </a:xfrm>
            <a:prstGeom prst="ellipse">
              <a:avLst/>
            </a:prstGeom>
            <a:solidFill>
              <a:srgbClr val="89C600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642" name="Shape"/>
            <p:cNvSpPr/>
            <p:nvPr/>
          </p:nvSpPr>
          <p:spPr>
            <a:xfrm>
              <a:off x="146873" y="146873"/>
              <a:ext cx="341254" cy="341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0249" y="9449"/>
                  </a:moveTo>
                  <a:cubicBezTo>
                    <a:pt x="20249" y="9821"/>
                    <a:pt x="19946" y="10125"/>
                    <a:pt x="19573" y="10125"/>
                  </a:cubicBezTo>
                  <a:lnTo>
                    <a:pt x="18324" y="10125"/>
                  </a:lnTo>
                  <a:lnTo>
                    <a:pt x="15622" y="5398"/>
                  </a:lnTo>
                  <a:lnTo>
                    <a:pt x="17550" y="5398"/>
                  </a:lnTo>
                  <a:cubicBezTo>
                    <a:pt x="17761" y="5398"/>
                    <a:pt x="17962" y="5501"/>
                    <a:pt x="18087" y="5669"/>
                  </a:cubicBezTo>
                  <a:lnTo>
                    <a:pt x="20114" y="8371"/>
                  </a:lnTo>
                  <a:cubicBezTo>
                    <a:pt x="20203" y="8487"/>
                    <a:pt x="20249" y="8628"/>
                    <a:pt x="20249" y="8773"/>
                  </a:cubicBezTo>
                  <a:cubicBezTo>
                    <a:pt x="20249" y="8773"/>
                    <a:pt x="20249" y="9449"/>
                    <a:pt x="20249" y="9449"/>
                  </a:cubicBezTo>
                  <a:close/>
                  <a:moveTo>
                    <a:pt x="18225" y="20249"/>
                  </a:moveTo>
                  <a:lnTo>
                    <a:pt x="14175" y="20249"/>
                  </a:lnTo>
                  <a:lnTo>
                    <a:pt x="14175" y="13500"/>
                  </a:lnTo>
                  <a:cubicBezTo>
                    <a:pt x="14175" y="13127"/>
                    <a:pt x="13872" y="12823"/>
                    <a:pt x="13499" y="12823"/>
                  </a:cubicBezTo>
                  <a:lnTo>
                    <a:pt x="8437" y="12823"/>
                  </a:lnTo>
                  <a:cubicBezTo>
                    <a:pt x="8064" y="12823"/>
                    <a:pt x="7761" y="13127"/>
                    <a:pt x="7761" y="13500"/>
                  </a:cubicBezTo>
                  <a:lnTo>
                    <a:pt x="7761" y="20249"/>
                  </a:lnTo>
                  <a:lnTo>
                    <a:pt x="3375" y="20249"/>
                  </a:lnTo>
                  <a:lnTo>
                    <a:pt x="3375" y="11476"/>
                  </a:lnTo>
                  <a:lnTo>
                    <a:pt x="18225" y="11476"/>
                  </a:lnTo>
                  <a:cubicBezTo>
                    <a:pt x="18225" y="11476"/>
                    <a:pt x="18225" y="20249"/>
                    <a:pt x="18225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51" y="9449"/>
                  </a:moveTo>
                  <a:lnTo>
                    <a:pt x="1351" y="8773"/>
                  </a:lnTo>
                  <a:cubicBezTo>
                    <a:pt x="1351" y="8628"/>
                    <a:pt x="1397" y="8487"/>
                    <a:pt x="1486" y="8371"/>
                  </a:cubicBezTo>
                  <a:lnTo>
                    <a:pt x="3510" y="5669"/>
                  </a:lnTo>
                  <a:cubicBezTo>
                    <a:pt x="3638" y="5501"/>
                    <a:pt x="3836" y="5398"/>
                    <a:pt x="4050" y="5398"/>
                  </a:cubicBezTo>
                  <a:lnTo>
                    <a:pt x="5975" y="5398"/>
                  </a:lnTo>
                  <a:lnTo>
                    <a:pt x="3276" y="10125"/>
                  </a:lnTo>
                  <a:lnTo>
                    <a:pt x="2024" y="10125"/>
                  </a:lnTo>
                  <a:cubicBezTo>
                    <a:pt x="1651" y="10125"/>
                    <a:pt x="1351" y="9821"/>
                    <a:pt x="1351" y="9449"/>
                  </a:cubicBezTo>
                  <a:cubicBezTo>
                    <a:pt x="1351" y="9449"/>
                    <a:pt x="1351" y="9449"/>
                    <a:pt x="1351" y="9449"/>
                  </a:cubicBezTo>
                  <a:close/>
                  <a:moveTo>
                    <a:pt x="13367" y="5398"/>
                  </a:moveTo>
                  <a:lnTo>
                    <a:pt x="14844" y="5398"/>
                  </a:lnTo>
                  <a:lnTo>
                    <a:pt x="17546" y="10125"/>
                  </a:lnTo>
                  <a:lnTo>
                    <a:pt x="14719" y="10125"/>
                  </a:lnTo>
                  <a:cubicBezTo>
                    <a:pt x="14719" y="10125"/>
                    <a:pt x="13367" y="5398"/>
                    <a:pt x="13367" y="5398"/>
                  </a:cubicBezTo>
                  <a:close/>
                  <a:moveTo>
                    <a:pt x="11136" y="5398"/>
                  </a:moveTo>
                  <a:lnTo>
                    <a:pt x="12665" y="5398"/>
                  </a:lnTo>
                  <a:lnTo>
                    <a:pt x="14017" y="10125"/>
                  </a:lnTo>
                  <a:lnTo>
                    <a:pt x="11136" y="10125"/>
                  </a:lnTo>
                  <a:cubicBezTo>
                    <a:pt x="11136" y="10125"/>
                    <a:pt x="11136" y="5398"/>
                    <a:pt x="11136" y="5398"/>
                  </a:cubicBezTo>
                  <a:close/>
                  <a:moveTo>
                    <a:pt x="8932" y="5398"/>
                  </a:moveTo>
                  <a:lnTo>
                    <a:pt x="10460" y="5398"/>
                  </a:lnTo>
                  <a:lnTo>
                    <a:pt x="10460" y="10125"/>
                  </a:lnTo>
                  <a:lnTo>
                    <a:pt x="7583" y="10125"/>
                  </a:lnTo>
                  <a:cubicBezTo>
                    <a:pt x="7583" y="10125"/>
                    <a:pt x="8932" y="5398"/>
                    <a:pt x="8932" y="5398"/>
                  </a:cubicBezTo>
                  <a:close/>
                  <a:moveTo>
                    <a:pt x="6881" y="10125"/>
                  </a:moveTo>
                  <a:lnTo>
                    <a:pt x="4054" y="10125"/>
                  </a:lnTo>
                  <a:lnTo>
                    <a:pt x="6753" y="5398"/>
                  </a:lnTo>
                  <a:lnTo>
                    <a:pt x="8229" y="5398"/>
                  </a:lnTo>
                  <a:cubicBezTo>
                    <a:pt x="8229" y="5398"/>
                    <a:pt x="6881" y="10125"/>
                    <a:pt x="6881" y="10125"/>
                  </a:cubicBezTo>
                  <a:close/>
                  <a:moveTo>
                    <a:pt x="17550" y="1351"/>
                  </a:moveTo>
                  <a:lnTo>
                    <a:pt x="17550" y="4050"/>
                  </a:lnTo>
                  <a:lnTo>
                    <a:pt x="4050" y="4050"/>
                  </a:lnTo>
                  <a:lnTo>
                    <a:pt x="4050" y="1351"/>
                  </a:lnTo>
                  <a:cubicBezTo>
                    <a:pt x="4050" y="1351"/>
                    <a:pt x="17550" y="1351"/>
                    <a:pt x="17550" y="1351"/>
                  </a:cubicBezTo>
                  <a:close/>
                  <a:moveTo>
                    <a:pt x="21195" y="7561"/>
                  </a:moveTo>
                  <a:lnTo>
                    <a:pt x="19168" y="4861"/>
                  </a:lnTo>
                  <a:cubicBezTo>
                    <a:pt x="19089" y="4756"/>
                    <a:pt x="18997" y="4664"/>
                    <a:pt x="18898" y="4575"/>
                  </a:cubicBezTo>
                  <a:lnTo>
                    <a:pt x="18898" y="1351"/>
                  </a:lnTo>
                  <a:cubicBezTo>
                    <a:pt x="18898" y="607"/>
                    <a:pt x="18294" y="0"/>
                    <a:pt x="17550" y="0"/>
                  </a:cubicBezTo>
                  <a:lnTo>
                    <a:pt x="4050" y="0"/>
                  </a:lnTo>
                  <a:cubicBezTo>
                    <a:pt x="3302" y="0"/>
                    <a:pt x="2699" y="607"/>
                    <a:pt x="2699" y="1351"/>
                  </a:cubicBezTo>
                  <a:lnTo>
                    <a:pt x="2699" y="4578"/>
                  </a:lnTo>
                  <a:cubicBezTo>
                    <a:pt x="2603" y="4664"/>
                    <a:pt x="2508" y="4756"/>
                    <a:pt x="2429" y="4861"/>
                  </a:cubicBezTo>
                  <a:lnTo>
                    <a:pt x="405" y="7561"/>
                  </a:lnTo>
                  <a:cubicBezTo>
                    <a:pt x="145" y="7907"/>
                    <a:pt x="0" y="8338"/>
                    <a:pt x="0" y="8773"/>
                  </a:cubicBezTo>
                  <a:lnTo>
                    <a:pt x="0" y="9449"/>
                  </a:lnTo>
                  <a:cubicBezTo>
                    <a:pt x="0" y="10566"/>
                    <a:pt x="909" y="11476"/>
                    <a:pt x="2024" y="11476"/>
                  </a:cubicBezTo>
                  <a:lnTo>
                    <a:pt x="2024" y="20249"/>
                  </a:lnTo>
                  <a:cubicBezTo>
                    <a:pt x="2024" y="20994"/>
                    <a:pt x="2630" y="21600"/>
                    <a:pt x="3375" y="21600"/>
                  </a:cubicBezTo>
                  <a:lnTo>
                    <a:pt x="18225" y="21600"/>
                  </a:lnTo>
                  <a:cubicBezTo>
                    <a:pt x="18970" y="21600"/>
                    <a:pt x="19573" y="20994"/>
                    <a:pt x="19573" y="20249"/>
                  </a:cubicBezTo>
                  <a:lnTo>
                    <a:pt x="19573" y="11476"/>
                  </a:lnTo>
                  <a:cubicBezTo>
                    <a:pt x="20690" y="11476"/>
                    <a:pt x="21600" y="10566"/>
                    <a:pt x="21600" y="9449"/>
                  </a:cubicBezTo>
                  <a:lnTo>
                    <a:pt x="21600" y="8773"/>
                  </a:lnTo>
                  <a:cubicBezTo>
                    <a:pt x="21600" y="8338"/>
                    <a:pt x="21455" y="7907"/>
                    <a:pt x="21195" y="7561"/>
                  </a:cubicBezTo>
                  <a:cubicBezTo>
                    <a:pt x="21195" y="7561"/>
                    <a:pt x="21195" y="7561"/>
                    <a:pt x="21195" y="756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28600">
                <a:defRPr sz="14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grpSp>
        <p:nvGrpSpPr>
          <p:cNvPr id="646" name="Group"/>
          <p:cNvGrpSpPr/>
          <p:nvPr/>
        </p:nvGrpSpPr>
        <p:grpSpPr>
          <a:xfrm>
            <a:off x="8213432" y="5000494"/>
            <a:ext cx="634985" cy="634985"/>
            <a:chOff x="-8" y="-8"/>
            <a:chExt cx="634984" cy="634984"/>
          </a:xfrm>
        </p:grpSpPr>
        <p:sp>
          <p:nvSpPr>
            <p:cNvPr id="644" name="Circle"/>
            <p:cNvSpPr/>
            <p:nvPr/>
          </p:nvSpPr>
          <p:spPr>
            <a:xfrm>
              <a:off x="-9" y="-9"/>
              <a:ext cx="634986" cy="634986"/>
            </a:xfrm>
            <a:prstGeom prst="ellipse">
              <a:avLst/>
            </a:prstGeom>
            <a:solidFill>
              <a:srgbClr val="F62400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645" name="Shape"/>
            <p:cNvSpPr/>
            <p:nvPr/>
          </p:nvSpPr>
          <p:spPr>
            <a:xfrm>
              <a:off x="130459" y="133561"/>
              <a:ext cx="359177" cy="314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124" y="13501"/>
                  </a:moveTo>
                  <a:cubicBezTo>
                    <a:pt x="10124" y="13712"/>
                    <a:pt x="9972" y="13885"/>
                    <a:pt x="9788" y="13885"/>
                  </a:cubicBezTo>
                  <a:lnTo>
                    <a:pt x="5125" y="13877"/>
                  </a:lnTo>
                  <a:cubicBezTo>
                    <a:pt x="5052" y="13851"/>
                    <a:pt x="4888" y="13651"/>
                    <a:pt x="4864" y="13448"/>
                  </a:cubicBezTo>
                  <a:lnTo>
                    <a:pt x="4578" y="11131"/>
                  </a:lnTo>
                  <a:cubicBezTo>
                    <a:pt x="4568" y="11041"/>
                    <a:pt x="4588" y="10951"/>
                    <a:pt x="4630" y="10890"/>
                  </a:cubicBezTo>
                  <a:cubicBezTo>
                    <a:pt x="4676" y="10830"/>
                    <a:pt x="4742" y="10800"/>
                    <a:pt x="4825" y="10800"/>
                  </a:cubicBezTo>
                  <a:lnTo>
                    <a:pt x="9788" y="10800"/>
                  </a:lnTo>
                  <a:cubicBezTo>
                    <a:pt x="9972" y="10800"/>
                    <a:pt x="10124" y="10973"/>
                    <a:pt x="10124" y="11188"/>
                  </a:cubicBezTo>
                  <a:cubicBezTo>
                    <a:pt x="10124" y="11188"/>
                    <a:pt x="10124" y="13501"/>
                    <a:pt x="10124" y="13501"/>
                  </a:cubicBezTo>
                  <a:close/>
                  <a:moveTo>
                    <a:pt x="9788" y="9259"/>
                  </a:moveTo>
                  <a:lnTo>
                    <a:pt x="4825" y="9259"/>
                  </a:lnTo>
                  <a:cubicBezTo>
                    <a:pt x="4346" y="9259"/>
                    <a:pt x="3915" y="9477"/>
                    <a:pt x="3612" y="9881"/>
                  </a:cubicBezTo>
                  <a:cubicBezTo>
                    <a:pt x="3312" y="10275"/>
                    <a:pt x="3177" y="10811"/>
                    <a:pt x="3243" y="11346"/>
                  </a:cubicBezTo>
                  <a:lnTo>
                    <a:pt x="3526" y="13663"/>
                  </a:lnTo>
                  <a:cubicBezTo>
                    <a:pt x="3644" y="14616"/>
                    <a:pt x="4363" y="15418"/>
                    <a:pt x="5095" y="15418"/>
                  </a:cubicBezTo>
                  <a:lnTo>
                    <a:pt x="9788" y="15430"/>
                  </a:lnTo>
                  <a:cubicBezTo>
                    <a:pt x="10718" y="15430"/>
                    <a:pt x="11476" y="14563"/>
                    <a:pt x="11476" y="13501"/>
                  </a:cubicBezTo>
                  <a:lnTo>
                    <a:pt x="11476" y="11188"/>
                  </a:lnTo>
                  <a:cubicBezTo>
                    <a:pt x="11476" y="10122"/>
                    <a:pt x="10718" y="9259"/>
                    <a:pt x="9788" y="9259"/>
                  </a:cubicBezTo>
                  <a:cubicBezTo>
                    <a:pt x="9788" y="9259"/>
                    <a:pt x="9788" y="9259"/>
                    <a:pt x="9788" y="9259"/>
                  </a:cubicBezTo>
                  <a:close/>
                  <a:moveTo>
                    <a:pt x="18898" y="19287"/>
                  </a:moveTo>
                  <a:cubicBezTo>
                    <a:pt x="18898" y="19713"/>
                    <a:pt x="18594" y="20059"/>
                    <a:pt x="18225" y="20059"/>
                  </a:cubicBezTo>
                  <a:lnTo>
                    <a:pt x="3375" y="20059"/>
                  </a:lnTo>
                  <a:cubicBezTo>
                    <a:pt x="3002" y="20059"/>
                    <a:pt x="2699" y="19713"/>
                    <a:pt x="2699" y="19287"/>
                  </a:cubicBezTo>
                  <a:lnTo>
                    <a:pt x="1351" y="8487"/>
                  </a:lnTo>
                  <a:cubicBezTo>
                    <a:pt x="1351" y="8060"/>
                    <a:pt x="1654" y="7715"/>
                    <a:pt x="2023" y="7715"/>
                  </a:cubicBezTo>
                  <a:lnTo>
                    <a:pt x="19573" y="7715"/>
                  </a:lnTo>
                  <a:cubicBezTo>
                    <a:pt x="19946" y="7715"/>
                    <a:pt x="20249" y="8060"/>
                    <a:pt x="20249" y="8487"/>
                  </a:cubicBezTo>
                  <a:cubicBezTo>
                    <a:pt x="20249" y="8487"/>
                    <a:pt x="18898" y="19287"/>
                    <a:pt x="18898" y="19287"/>
                  </a:cubicBezTo>
                  <a:close/>
                  <a:moveTo>
                    <a:pt x="3375" y="2312"/>
                  </a:moveTo>
                  <a:cubicBezTo>
                    <a:pt x="3375" y="1887"/>
                    <a:pt x="3677" y="1544"/>
                    <a:pt x="4050" y="1544"/>
                  </a:cubicBezTo>
                  <a:lnTo>
                    <a:pt x="6750" y="1544"/>
                  </a:lnTo>
                  <a:cubicBezTo>
                    <a:pt x="7121" y="1544"/>
                    <a:pt x="7425" y="1887"/>
                    <a:pt x="7425" y="2312"/>
                  </a:cubicBezTo>
                  <a:cubicBezTo>
                    <a:pt x="7425" y="3590"/>
                    <a:pt x="8332" y="4629"/>
                    <a:pt x="9449" y="4629"/>
                  </a:cubicBezTo>
                  <a:lnTo>
                    <a:pt x="17550" y="4629"/>
                  </a:lnTo>
                  <a:cubicBezTo>
                    <a:pt x="17922" y="4629"/>
                    <a:pt x="18225" y="4975"/>
                    <a:pt x="18225" y="5402"/>
                  </a:cubicBezTo>
                  <a:lnTo>
                    <a:pt x="18225" y="6169"/>
                  </a:lnTo>
                  <a:lnTo>
                    <a:pt x="3375" y="6169"/>
                  </a:lnTo>
                  <a:cubicBezTo>
                    <a:pt x="3375" y="6169"/>
                    <a:pt x="3375" y="2312"/>
                    <a:pt x="3375" y="2312"/>
                  </a:cubicBezTo>
                  <a:close/>
                  <a:moveTo>
                    <a:pt x="19573" y="6169"/>
                  </a:moveTo>
                  <a:lnTo>
                    <a:pt x="19573" y="5402"/>
                  </a:lnTo>
                  <a:cubicBezTo>
                    <a:pt x="19573" y="4124"/>
                    <a:pt x="18667" y="3084"/>
                    <a:pt x="17550" y="3084"/>
                  </a:cubicBezTo>
                  <a:lnTo>
                    <a:pt x="9449" y="3084"/>
                  </a:lnTo>
                  <a:cubicBezTo>
                    <a:pt x="9076" y="3084"/>
                    <a:pt x="8772" y="2738"/>
                    <a:pt x="8772" y="2312"/>
                  </a:cubicBezTo>
                  <a:cubicBezTo>
                    <a:pt x="8772" y="1038"/>
                    <a:pt x="7867" y="0"/>
                    <a:pt x="6750" y="0"/>
                  </a:cubicBezTo>
                  <a:lnTo>
                    <a:pt x="4050" y="0"/>
                  </a:lnTo>
                  <a:cubicBezTo>
                    <a:pt x="2933" y="0"/>
                    <a:pt x="2023" y="1038"/>
                    <a:pt x="2023" y="2312"/>
                  </a:cubicBezTo>
                  <a:lnTo>
                    <a:pt x="2023" y="6169"/>
                  </a:lnTo>
                  <a:cubicBezTo>
                    <a:pt x="910" y="6169"/>
                    <a:pt x="0" y="7210"/>
                    <a:pt x="0" y="8487"/>
                  </a:cubicBezTo>
                  <a:lnTo>
                    <a:pt x="1351" y="19287"/>
                  </a:lnTo>
                  <a:cubicBezTo>
                    <a:pt x="1351" y="20564"/>
                    <a:pt x="2258" y="21600"/>
                    <a:pt x="3375" y="21600"/>
                  </a:cubicBezTo>
                  <a:lnTo>
                    <a:pt x="18225" y="21600"/>
                  </a:lnTo>
                  <a:cubicBezTo>
                    <a:pt x="19339" y="21600"/>
                    <a:pt x="20249" y="20564"/>
                    <a:pt x="20249" y="19287"/>
                  </a:cubicBezTo>
                  <a:lnTo>
                    <a:pt x="21600" y="8487"/>
                  </a:lnTo>
                  <a:cubicBezTo>
                    <a:pt x="21600" y="7210"/>
                    <a:pt x="20690" y="6169"/>
                    <a:pt x="19573" y="6169"/>
                  </a:cubicBezTo>
                  <a:cubicBezTo>
                    <a:pt x="19573" y="6169"/>
                    <a:pt x="19573" y="6169"/>
                    <a:pt x="19573" y="616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28600">
                <a:defRPr sz="14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pic>
        <p:nvPicPr>
          <p:cNvPr id="64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21339" y="1107015"/>
            <a:ext cx="2697242" cy="5731638"/>
          </a:xfrm>
          <a:prstGeom prst="rect">
            <a:avLst/>
          </a:prstGeom>
          <a:ln w="12700">
            <a:miter lim="400000"/>
          </a:ln>
        </p:spPr>
      </p:pic>
      <p:sp>
        <p:nvSpPr>
          <p:cNvPr id="648" name="Rectangle"/>
          <p:cNvSpPr/>
          <p:nvPr/>
        </p:nvSpPr>
        <p:spPr>
          <a:xfrm>
            <a:off x="-17691" y="5912515"/>
            <a:ext cx="12227381" cy="169333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sx="100000" sy="100000" kx="0" ky="0" algn="b" rotWithShape="0" blurRad="50800" dist="25400" dir="5400000">
              <a:srgbClr val="000000">
                <a:alpha val="35000"/>
              </a:srgbClr>
            </a:outerShdw>
          </a:effectLst>
        </p:spPr>
        <p:txBody>
          <a:bodyPr lIns="60959" tIns="60959" rIns="60959" bIns="60959" anchor="ctr"/>
          <a:lstStyle/>
          <a:p>
            <a:pPr defTabSz="1219200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649" name="Mission: To Create 100 Millionaires &amp; 1,000 Six Figure Earners In  The Next 3 Years…"/>
          <p:cNvSpPr txBox="1"/>
          <p:nvPr/>
        </p:nvSpPr>
        <p:spPr>
          <a:xfrm>
            <a:off x="763735" y="5912515"/>
            <a:ext cx="10664530" cy="12145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algn="ctr" defTabSz="350837">
              <a:defRPr b="1" sz="2720">
                <a:solidFill>
                  <a:srgbClr val="B30912"/>
                </a:solidFill>
                <a:effectLst>
                  <a:outerShdw sx="100000" sy="100000" kx="0" ky="0" algn="b" rotWithShape="0" blurRad="10795" dist="0" dir="60000">
                    <a:srgbClr val="000000">
                      <a:alpha val="9000"/>
                    </a:srgbClr>
                  </a:outerShdw>
                </a:effectLst>
                <a:latin typeface="+mn-lt"/>
                <a:ea typeface="+mn-ea"/>
                <a:cs typeface="+mn-cs"/>
                <a:sym typeface="Helvetica"/>
              </a:defRPr>
            </a:pPr>
            <a:r>
              <a:rPr u="sng"/>
              <a:t>Mission</a:t>
            </a:r>
            <a:r>
              <a:t>: To Create 100 Millionaires &amp; 1,000 Six Figure Earners In </a:t>
            </a:r>
            <a:br/>
            <a:r>
              <a:t>The Next 3 Years…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2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id="17" dur="10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Class="entr" nodeType="after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1" dur="10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Class="entr" nodeType="afterEffect" presetSubtype="2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id="25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ntr" nodeType="clickEffect" presetSubtype="2" presetID="2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id="30" dur="10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Class="entr" nodeType="afterEffect" presetID="9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34" dur="10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Class="entr" nodeType="afterEffect" presetSubtype="2" presetID="2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id="38" dur="499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nodeType="clickEffect" presetSubtype="2" presetID="22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id="43" dur="10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Class="entr" nodeType="after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Class="entr" nodeType="afterEffect" presetSubtype="2" presetID="22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id="50" dur="499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Class="entr" nodeType="clickEffect" presetSubtype="8" presetID="22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55" dur="10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Class="entr" nodeType="afterEffect" presetID="9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59" dur="10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Class="entr" nodeType="afterEffect" presetSubtype="8" presetID="22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63" dur="499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Class="entr" nodeType="clickEffect" presetSubtype="8" presetID="22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68" dur="10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Class="entr" nodeType="afterEffect" presetID="9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2" dur="10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Class="entr" nodeType="afterEffect" presetSubtype="8" presetID="22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6" dur="499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Class="entr" nodeType="clickEffect" presetSubtype="8" presetID="22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81" dur="10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Class="entr" nodeType="afterEffect" presetSubtype="0" presetID="1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Class="entr" nodeType="afterEffect" presetSubtype="8" presetID="22" grpId="2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88" dur="499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Class="entr" nodeType="clickEffect" presetID="9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2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93" dur="499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47" grpId="1"/>
      <p:bldP build="whole" bldLvl="1" animBg="1" rev="0" advAuto="0" spid="617" grpId="5"/>
      <p:bldP build="whole" bldLvl="1" animBg="1" rev="0" advAuto="0" spid="624" grpId="9"/>
      <p:bldP build="whole" bldLvl="1" animBg="1" rev="0" advAuto="0" spid="622" grpId="20"/>
      <p:bldP build="whole" bldLvl="1" animBg="1" rev="0" advAuto="0" spid="627" grpId="18"/>
      <p:bldP build="whole" bldLvl="1" animBg="1" rev="0" advAuto="0" spid="634" grpId="13"/>
      <p:bldP build="whole" bldLvl="1" animBg="1" rev="0" advAuto="0" spid="623" grpId="3"/>
      <p:bldP build="whole" bldLvl="1" animBg="1" rev="0" advAuto="0" spid="618" grpId="8"/>
      <p:bldP build="whole" bldLvl="1" animBg="1" rev="0" advAuto="0" spid="621" grpId="17"/>
      <p:bldP build="whole" bldLvl="1" animBg="1" rev="0" advAuto="0" spid="625" grpId="6"/>
      <p:bldP build="whole" bldLvl="1" animBg="1" rev="0" advAuto="0" spid="640" grpId="7"/>
      <p:bldP build="whole" bldLvl="1" animBg="1" rev="0" advAuto="0" spid="620" grpId="14"/>
      <p:bldP build="whole" bldLvl="1" animBg="1" rev="0" advAuto="0" spid="643" grpId="4"/>
      <p:bldP build="whole" bldLvl="1" animBg="1" rev="0" advAuto="0" spid="646" grpId="19"/>
      <p:bldP build="whole" bldLvl="1" animBg="1" rev="0" advAuto="0" spid="626" grpId="12"/>
      <p:bldP build="whole" bldLvl="1" animBg="1" rev="0" advAuto="0" spid="628" grpId="15"/>
      <p:bldP build="whole" bldLvl="1" animBg="1" rev="0" advAuto="0" spid="619" grpId="11"/>
      <p:bldP build="whole" bldLvl="1" animBg="1" rev="0" advAuto="0" spid="616" grpId="2"/>
      <p:bldP build="whole" bldLvl="1" animBg="1" rev="0" advAuto="0" spid="631" grpId="16"/>
      <p:bldP build="whole" bldLvl="1" animBg="1" rev="0" advAuto="0" spid="649" grpId="21"/>
      <p:bldP build="whole" bldLvl="1" animBg="1" rev="0" advAuto="0" spid="637" grpId="1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HERE’S HOW IT WORKS…"/>
          <p:cNvSpPr txBox="1"/>
          <p:nvPr/>
        </p:nvSpPr>
        <p:spPr>
          <a:xfrm>
            <a:off x="1532965" y="564778"/>
            <a:ext cx="9009530" cy="1516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algn="ctr" defTabSz="1219200">
              <a:lnSpc>
                <a:spcPct val="81000"/>
              </a:lnSpc>
              <a:defRPr b="1" sz="5200">
                <a:latin typeface="+mn-lt"/>
                <a:ea typeface="+mn-ea"/>
                <a:cs typeface="+mn-cs"/>
                <a:sym typeface="Helvetica"/>
              </a:defRPr>
            </a:pPr>
            <a:r>
              <a:t>HERE’S HOW IT WORKS</a:t>
            </a:r>
            <a:r>
              <a:t>…</a:t>
            </a:r>
          </a:p>
        </p:txBody>
      </p:sp>
      <p:sp>
        <p:nvSpPr>
          <p:cNvPr id="1016" name="Step 1: We get on a call…"/>
          <p:cNvSpPr txBox="1"/>
          <p:nvPr/>
        </p:nvSpPr>
        <p:spPr>
          <a:xfrm>
            <a:off x="1237129" y="1724483"/>
            <a:ext cx="9681884" cy="3952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609600"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Step 1: We get on a call</a:t>
            </a:r>
          </a:p>
          <a:p>
            <a:pPr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I realize everyone is different. You have different wants, needs, experiences and desires... </a:t>
            </a:r>
          </a:p>
          <a:p>
            <a:pPr algn="ctr"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Which is why I make sure I understand what you truly want from this business before we build it for you and help you turn it into a massive success.</a:t>
            </a:r>
          </a:p>
        </p:txBody>
      </p:sp>
      <p:grpSp>
        <p:nvGrpSpPr>
          <p:cNvPr id="1024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1017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1018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23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1021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1019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1020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1022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HERE’S HOW IT WORKS…"/>
          <p:cNvSpPr txBox="1"/>
          <p:nvPr/>
        </p:nvSpPr>
        <p:spPr>
          <a:xfrm>
            <a:off x="1532965" y="564778"/>
            <a:ext cx="9009530" cy="1516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algn="ctr" defTabSz="1219200">
              <a:lnSpc>
                <a:spcPct val="81000"/>
              </a:lnSpc>
              <a:defRPr b="1" sz="5200">
                <a:latin typeface="+mn-lt"/>
                <a:ea typeface="+mn-ea"/>
                <a:cs typeface="+mn-cs"/>
                <a:sym typeface="Helvetica"/>
              </a:defRPr>
            </a:pPr>
            <a:r>
              <a:t>HERE’S HOW IT WORKS</a:t>
            </a:r>
            <a:r>
              <a:t>…</a:t>
            </a:r>
          </a:p>
        </p:txBody>
      </p:sp>
      <p:sp>
        <p:nvSpPr>
          <p:cNvPr id="1027" name="Step 2: We build an action plan for you…"/>
          <p:cNvSpPr txBox="1"/>
          <p:nvPr/>
        </p:nvSpPr>
        <p:spPr>
          <a:xfrm>
            <a:off x="1237129" y="1724483"/>
            <a:ext cx="9681884" cy="443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609600"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Step 2: We build an action plan for you</a:t>
            </a:r>
          </a:p>
          <a:p>
            <a:pPr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On the call, we’ll work together to build an action plan that’s specific for YOU.</a:t>
            </a:r>
          </a:p>
          <a:p>
            <a:pPr algn="ctr"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This is where </a:t>
            </a:r>
            <a:r>
              <a:rPr b="1"/>
              <a:t>we’ll both decide</a:t>
            </a:r>
            <a:r>
              <a:t> if you’re a good fit for our </a:t>
            </a:r>
            <a:r>
              <a:rPr b="1" u="sng"/>
              <a:t>DFY Ecom Academy Workshop</a:t>
            </a:r>
            <a:r>
              <a:t>.</a:t>
            </a:r>
          </a:p>
          <a:p>
            <a:pPr algn="ctr"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grpSp>
        <p:nvGrpSpPr>
          <p:cNvPr id="1035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1028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1029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34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1032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1030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1031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1033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APPLY FOR YOUR CUSTOM ACTION PLAN NOW"/>
          <p:cNvSpPr txBox="1"/>
          <p:nvPr/>
        </p:nvSpPr>
        <p:spPr>
          <a:xfrm>
            <a:off x="1532965" y="1345093"/>
            <a:ext cx="9009530" cy="16982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algn="ctr" defTabSz="1219200">
              <a:lnSpc>
                <a:spcPct val="72000"/>
              </a:lnSpc>
              <a:defRPr b="1" sz="48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APPLY FOR YOUR CUSTOM ACTION PLAN NOW</a:t>
            </a:r>
            <a:endParaRPr sz="3600"/>
          </a:p>
        </p:txBody>
      </p:sp>
      <p:sp>
        <p:nvSpPr>
          <p:cNvPr id="1038" name="http://shaqirhussyin.com/ecom"/>
          <p:cNvSpPr txBox="1"/>
          <p:nvPr/>
        </p:nvSpPr>
        <p:spPr>
          <a:xfrm>
            <a:off x="348173" y="3433476"/>
            <a:ext cx="11473893" cy="156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609600">
              <a:defRPr sz="4800" u="sng">
                <a:solidFill>
                  <a:srgbClr val="3366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http://shaqirhussyin.com/ecom</a:t>
            </a:r>
          </a:p>
        </p:txBody>
      </p:sp>
      <p:grpSp>
        <p:nvGrpSpPr>
          <p:cNvPr id="1046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1039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1040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45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1043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1041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1042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1044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HERE’S HOW IT WORKS…"/>
          <p:cNvSpPr txBox="1"/>
          <p:nvPr/>
        </p:nvSpPr>
        <p:spPr>
          <a:xfrm>
            <a:off x="1532965" y="564778"/>
            <a:ext cx="9009530" cy="1516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algn="ctr" defTabSz="1219200">
              <a:lnSpc>
                <a:spcPct val="81000"/>
              </a:lnSpc>
              <a:defRPr b="1" sz="5200">
                <a:latin typeface="+mn-lt"/>
                <a:ea typeface="+mn-ea"/>
                <a:cs typeface="+mn-cs"/>
                <a:sym typeface="Helvetica"/>
              </a:defRPr>
            </a:pPr>
            <a:r>
              <a:t>HERE’S HOW IT WORKS</a:t>
            </a:r>
            <a:r>
              <a:t>…</a:t>
            </a:r>
          </a:p>
        </p:txBody>
      </p:sp>
      <p:sp>
        <p:nvSpPr>
          <p:cNvPr id="1049" name="Step 3: You Pick An Option…"/>
          <p:cNvSpPr txBox="1"/>
          <p:nvPr/>
        </p:nvSpPr>
        <p:spPr>
          <a:xfrm>
            <a:off x="359053" y="1589017"/>
            <a:ext cx="11473893" cy="540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609600"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Step 3: You Pick An Option</a:t>
            </a:r>
          </a:p>
          <a:p>
            <a:pPr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If accepted, you get to decide if</a:t>
            </a:r>
            <a:r>
              <a:t>…</a:t>
            </a:r>
          </a:p>
          <a:p>
            <a:pPr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1. You want to take the action plan from the call and </a:t>
            </a:r>
            <a:br/>
            <a:r>
              <a:t>do it all yourself</a:t>
            </a:r>
          </a:p>
          <a:p>
            <a:pPr algn="ctr" defTabSz="609600"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OR</a:t>
            </a:r>
          </a:p>
          <a:p>
            <a:pPr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2. You want our team to set everything up for you within 2 to 3 weeks and </a:t>
            </a:r>
            <a:r>
              <a:rPr u="sng"/>
              <a:t>get you set up making money the very next day</a:t>
            </a:r>
            <a:endParaRPr u="sng"/>
          </a:p>
          <a:p>
            <a:pPr algn="ctr"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grpSp>
        <p:nvGrpSpPr>
          <p:cNvPr id="1057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1050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1051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56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1054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1052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1053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1055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WHY WOULD I DO THIS?"/>
          <p:cNvSpPr txBox="1"/>
          <p:nvPr/>
        </p:nvSpPr>
        <p:spPr>
          <a:xfrm>
            <a:off x="1532965" y="699248"/>
            <a:ext cx="9009530" cy="1516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algn="ctr" defTabSz="1219200">
              <a:lnSpc>
                <a:spcPct val="81000"/>
              </a:lnSpc>
              <a:defRPr b="1"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WHY WOULD I DO THIS?</a:t>
            </a:r>
          </a:p>
        </p:txBody>
      </p:sp>
      <p:sp>
        <p:nvSpPr>
          <p:cNvPr id="1060" name="I know for a fact that setting all of this up is DAMN HARD…"/>
          <p:cNvSpPr txBox="1"/>
          <p:nvPr/>
        </p:nvSpPr>
        <p:spPr>
          <a:xfrm>
            <a:off x="1237129" y="1754502"/>
            <a:ext cx="9681884" cy="4917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457200" indent="-457200" defTabSz="609600">
              <a:buSzPct val="100000"/>
              <a:buFont typeface="Arial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I know for a fact that setting all of this up is DAMN HARD</a:t>
            </a:r>
          </a:p>
          <a:p>
            <a:pPr marL="457200" indent="-457200" defTabSz="609600">
              <a:buSzPct val="100000"/>
              <a:buFont typeface="Arial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457200" indent="-457200" defTabSz="609600">
              <a:buSzPct val="100000"/>
              <a:buFont typeface="Arial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There’s a lot of courses on Ecommerce out there, but 99.9% of people NEVER implement anything</a:t>
            </a:r>
          </a:p>
          <a:p>
            <a:pPr marL="457200" indent="-457200" defTabSz="609600">
              <a:buSzPct val="100000"/>
              <a:buFont typeface="Arial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457200" indent="-457200" defTabSz="609600">
              <a:buSzPct val="100000"/>
              <a:buFont typeface="Arial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But once set up, this is SUCH an EASY business to run and I want you to be successful</a:t>
            </a:r>
          </a:p>
          <a:p>
            <a:pPr defTabSz="609600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609600">
              <a:defRPr sz="3200" u="sng">
                <a:solidFill>
                  <a:srgbClr val="3366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http://shaqirhussyin.com/ecom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THIS IS NOT FOR EVERYONE"/>
          <p:cNvSpPr txBox="1"/>
          <p:nvPr/>
        </p:nvSpPr>
        <p:spPr>
          <a:xfrm>
            <a:off x="1093693" y="98611"/>
            <a:ext cx="10004614" cy="1249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1219200">
              <a:lnSpc>
                <a:spcPct val="90000"/>
              </a:lnSpc>
              <a:defRPr b="1" sz="4000">
                <a:latin typeface="+mn-lt"/>
                <a:ea typeface="+mn-ea"/>
                <a:cs typeface="+mn-cs"/>
                <a:sym typeface="Helvetica"/>
              </a:defRPr>
            </a:pPr>
            <a:r>
              <a:t>THIS IS </a:t>
            </a:r>
            <a:r>
              <a:rPr u="sng"/>
              <a:t>NOT</a:t>
            </a:r>
            <a:br>
              <a:rPr u="sng"/>
            </a:br>
            <a:r>
              <a:t>FOR EVERYONE</a:t>
            </a:r>
          </a:p>
        </p:txBody>
      </p:sp>
      <p:sp>
        <p:nvSpPr>
          <p:cNvPr id="1063" name="We can only work with a small number of people each month, so we pick the most serious entrepreneurs only as we want a 100% success rate with your DFY Ecom Academy Workshop.…"/>
          <p:cNvSpPr txBox="1"/>
          <p:nvPr/>
        </p:nvSpPr>
        <p:spPr>
          <a:xfrm>
            <a:off x="1255058" y="1465231"/>
            <a:ext cx="9681884" cy="443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457200" indent="-457200" defTabSz="609600">
              <a:buSzPct val="100000"/>
              <a:buFont typeface="Arial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We can only work with a small number of people each month, so we pick the most serious entrepreneurs only as we want a 100% success rate with your DFY Ecom Academy Workshop.</a:t>
            </a:r>
          </a:p>
          <a:p>
            <a:pPr marL="457200" indent="-457200" defTabSz="609600">
              <a:buSzPct val="100000"/>
              <a:buFont typeface="Arial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You won’t receive any pressure to buy anything and this is a 100% free Ecom Action Plan consultation call that we will later sell for at least $497.</a:t>
            </a:r>
          </a:p>
          <a:p>
            <a:pPr algn="ctr" defTabSz="609600">
              <a:defRPr sz="3200" u="sng">
                <a:solidFill>
                  <a:srgbClr val="3366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http://shaqirhussyin.com/ecom</a:t>
            </a:r>
          </a:p>
        </p:txBody>
      </p:sp>
      <p:grpSp>
        <p:nvGrpSpPr>
          <p:cNvPr id="1071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1064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1065" name="Shaqir-Hussyin-Logo.png" descr="Shaqir-Hussyin-Logo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70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1068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1066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4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1067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1069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WHO CAN WE HELP?"/>
          <p:cNvSpPr txBox="1"/>
          <p:nvPr/>
        </p:nvSpPr>
        <p:spPr>
          <a:xfrm>
            <a:off x="1591235" y="192245"/>
            <a:ext cx="9009530" cy="1516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algn="ctr" defTabSz="1219200">
              <a:lnSpc>
                <a:spcPct val="81000"/>
              </a:lnSpc>
              <a:defRPr b="1"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WHO CAN WE HELP?</a:t>
            </a:r>
          </a:p>
        </p:txBody>
      </p:sp>
      <p:sp>
        <p:nvSpPr>
          <p:cNvPr id="1074" name="Struggling home business owners, who want an easy and simple system for generating money…"/>
          <p:cNvSpPr txBox="1"/>
          <p:nvPr/>
        </p:nvSpPr>
        <p:spPr>
          <a:xfrm>
            <a:off x="1255058" y="927946"/>
            <a:ext cx="9681884" cy="4917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457200" indent="-457200" defTabSz="609600">
              <a:buSzPct val="100000"/>
              <a:buFont typeface="Arial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Struggling home business owners, who want an easy and simple system for generating money</a:t>
            </a:r>
            <a:br/>
          </a:p>
          <a:p>
            <a:pPr marL="457200" indent="-457200" defTabSz="609600">
              <a:buSzPct val="100000"/>
              <a:buFont typeface="Arial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Entrepreneurs who’ve failed with other systems and are looking for their BREAKTHROUGH online</a:t>
            </a:r>
            <a:br/>
          </a:p>
          <a:p>
            <a:pPr marL="457200" indent="-457200" defTabSz="609600">
              <a:buSzPct val="100000"/>
              <a:buFont typeface="Arial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Anyone who wants a real online business that makes them at least $1,000 per day or more</a:t>
            </a:r>
          </a:p>
          <a:p>
            <a:pPr marL="457200" indent="-457200" defTabSz="609600">
              <a:buSzPct val="100000"/>
              <a:buFont typeface="Arial"/>
              <a:buChar char="•"/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ctr" defTabSz="609600">
              <a:defRPr sz="3200" u="sng">
                <a:solidFill>
                  <a:srgbClr val="3366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http://shaqirhussyin.com/ecom</a:t>
            </a:r>
          </a:p>
        </p:txBody>
      </p:sp>
      <p:grpSp>
        <p:nvGrpSpPr>
          <p:cNvPr id="1082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1075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1076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81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1079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1077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1078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1080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APPLY FOR YOUR CUSTOM ACTION PLAN NOW"/>
          <p:cNvSpPr txBox="1"/>
          <p:nvPr/>
        </p:nvSpPr>
        <p:spPr>
          <a:xfrm>
            <a:off x="1532965" y="1345093"/>
            <a:ext cx="9009530" cy="16982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algn="ctr" defTabSz="1219200">
              <a:lnSpc>
                <a:spcPct val="72000"/>
              </a:lnSpc>
              <a:defRPr b="1" sz="48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APPLY FOR YOUR CUSTOM ACTION PLAN NOW</a:t>
            </a:r>
            <a:endParaRPr sz="3600"/>
          </a:p>
        </p:txBody>
      </p:sp>
      <p:sp>
        <p:nvSpPr>
          <p:cNvPr id="1085" name="http://shaqirhussyin.com/ecom"/>
          <p:cNvSpPr txBox="1"/>
          <p:nvPr/>
        </p:nvSpPr>
        <p:spPr>
          <a:xfrm>
            <a:off x="348173" y="3433476"/>
            <a:ext cx="11473893" cy="156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609600">
              <a:defRPr sz="4800" u="sng">
                <a:solidFill>
                  <a:srgbClr val="3366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http://shaqirhussyin.com/ecom</a:t>
            </a:r>
          </a:p>
        </p:txBody>
      </p:sp>
      <p:grpSp>
        <p:nvGrpSpPr>
          <p:cNvPr id="1093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1086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1087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092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1090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1088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1089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1091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2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1095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1096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101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1099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1097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1098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1100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  <p:pic>
        <p:nvPicPr>
          <p:cNvPr id="1103" name="image61.jpeg" descr="image61.jpeg"/>
          <p:cNvPicPr>
            <a:picLocks noChangeAspect="1"/>
          </p:cNvPicPr>
          <p:nvPr/>
        </p:nvPicPr>
        <p:blipFill>
          <a:blip r:embed="rId4">
            <a:alphaModFix amt="49803"/>
            <a:extLst/>
          </a:blip>
          <a:stretch>
            <a:fillRect/>
          </a:stretch>
        </p:blipFill>
        <p:spPr>
          <a:xfrm>
            <a:off x="677797" y="82351"/>
            <a:ext cx="11008116" cy="6192066"/>
          </a:xfrm>
          <a:prstGeom prst="rect">
            <a:avLst/>
          </a:prstGeom>
          <a:ln w="12700">
            <a:miter lim="400000"/>
          </a:ln>
        </p:spPr>
      </p:pic>
      <p:sp>
        <p:nvSpPr>
          <p:cNvPr id="1104" name="APPLY FOR YOUR CUSTOM ACTION PLAN NOW"/>
          <p:cNvSpPr txBox="1"/>
          <p:nvPr/>
        </p:nvSpPr>
        <p:spPr>
          <a:xfrm>
            <a:off x="1591235" y="1243493"/>
            <a:ext cx="9009530" cy="2700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algn="ctr" defTabSz="1219200">
              <a:lnSpc>
                <a:spcPct val="72000"/>
              </a:lnSpc>
              <a:defRPr b="1" sz="5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APPLY FOR YOUR CUSTOM </a:t>
            </a:r>
            <a:r>
              <a:rPr>
                <a:solidFill>
                  <a:srgbClr val="009A0F"/>
                </a:solidFill>
              </a:rPr>
              <a:t>ACTION PLAN NOW</a:t>
            </a:r>
            <a:endParaRPr>
              <a:solidFill>
                <a:srgbClr val="009A0F"/>
              </a:solidFill>
            </a:endParaRPr>
          </a:p>
        </p:txBody>
      </p:sp>
      <p:sp>
        <p:nvSpPr>
          <p:cNvPr id="1105" name="www.shaqirhussyin.com/ecom"/>
          <p:cNvSpPr txBox="1"/>
          <p:nvPr/>
        </p:nvSpPr>
        <p:spPr>
          <a:xfrm>
            <a:off x="563442" y="162021"/>
            <a:ext cx="11473893" cy="156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609600">
              <a:defRPr b="1" sz="4800" u="sng">
                <a:solidFill>
                  <a:srgbClr val="009A0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www.shaqirhussyin.com/ecom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Became a 1% Super Affiliate in 5 different companies; online marketing 500,000+ affiliates  (Mastered “Affiliate Marketing”)…"/>
          <p:cNvSpPr txBox="1"/>
          <p:nvPr/>
        </p:nvSpPr>
        <p:spPr>
          <a:xfrm>
            <a:off x="4039411" y="62575"/>
            <a:ext cx="7929460" cy="6068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marL="443752" indent="-443752" defTabSz="1219200">
              <a:lnSpc>
                <a:spcPct val="90000"/>
              </a:lnSpc>
              <a:buSzPct val="100000"/>
              <a:buChar char="➢"/>
              <a:defRPr sz="2200">
                <a:latin typeface="+mn-lt"/>
                <a:ea typeface="+mn-ea"/>
                <a:cs typeface="+mn-cs"/>
                <a:sym typeface="Helvetica"/>
              </a:defRPr>
            </a:pPr>
            <a:r>
              <a:t>Became a 1% Super Affiliate in 5 different companies;</a:t>
            </a:r>
            <a:br/>
            <a:r>
              <a:t>online marketing </a:t>
            </a:r>
            <a:r>
              <a:rPr b="1"/>
              <a:t>500,000+ affiliates</a:t>
            </a:r>
            <a:r>
              <a:t> </a:t>
            </a:r>
            <a:br/>
            <a:r>
              <a:rPr b="1">
                <a:solidFill>
                  <a:srgbClr val="B31A22"/>
                </a:solidFill>
              </a:rPr>
              <a:t>(Mastered “Affiliate Marketing”) </a:t>
            </a:r>
            <a:br>
              <a:rPr b="1">
                <a:solidFill>
                  <a:srgbClr val="B31A22"/>
                </a:solidFill>
              </a:rPr>
            </a:br>
            <a:endParaRPr b="1">
              <a:solidFill>
                <a:srgbClr val="B31A22"/>
              </a:solidFill>
            </a:endParaRPr>
          </a:p>
          <a:p>
            <a:pPr marL="443752" indent="-443752" defTabSz="1219200">
              <a:lnSpc>
                <a:spcPct val="90000"/>
              </a:lnSpc>
              <a:buSzPct val="100000"/>
              <a:buChar char="➢"/>
              <a:defRPr sz="2200">
                <a:latin typeface="+mn-lt"/>
                <a:ea typeface="+mn-ea"/>
                <a:cs typeface="+mn-cs"/>
                <a:sym typeface="Helvetica"/>
              </a:defRPr>
            </a:pPr>
            <a:r>
              <a:t>Went from making less than $5k per month to $300k per month in less than 18 months, and now to $1 Million dollars per month. </a:t>
            </a:r>
            <a:r>
              <a:rPr b="1">
                <a:solidFill>
                  <a:srgbClr val="B31A22"/>
                </a:solidFill>
              </a:rPr>
              <a:t>(Mastered “Getting Cashflow”)</a:t>
            </a:r>
            <a:br>
              <a:rPr b="1">
                <a:solidFill>
                  <a:srgbClr val="B31A22"/>
                </a:solidFill>
              </a:rPr>
            </a:br>
            <a:endParaRPr b="1">
              <a:solidFill>
                <a:srgbClr val="B31A22"/>
              </a:solidFill>
            </a:endParaRPr>
          </a:p>
          <a:p>
            <a:pPr marL="443752" indent="-443752" defTabSz="1219200">
              <a:lnSpc>
                <a:spcPct val="90000"/>
              </a:lnSpc>
              <a:buSzPct val="100000"/>
              <a:buChar char="➢"/>
              <a:defRPr sz="2200">
                <a:latin typeface="+mn-lt"/>
                <a:ea typeface="+mn-ea"/>
                <a:cs typeface="+mn-cs"/>
                <a:sym typeface="Helvetica"/>
              </a:defRPr>
            </a:pPr>
            <a:r>
              <a:t>Known as the youngest, higher paid top earner in the home business industry. Built 10 different 7 Figure businesses. </a:t>
            </a:r>
            <a:r>
              <a:rPr b="1">
                <a:solidFill>
                  <a:srgbClr val="B31A22"/>
                </a:solidFill>
              </a:rPr>
              <a:t>(Proven Track Record Of Success)</a:t>
            </a:r>
            <a:endParaRPr sz="5800"/>
          </a:p>
          <a:p>
            <a:pPr marL="443752" indent="-443752" defTabSz="1219200">
              <a:lnSpc>
                <a:spcPct val="90000"/>
              </a:lnSpc>
              <a:buSzPct val="100000"/>
              <a:buChar char="➢"/>
              <a:defRPr sz="2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443752" indent="-443752" defTabSz="1219200">
              <a:lnSpc>
                <a:spcPct val="90000"/>
              </a:lnSpc>
              <a:buSzPct val="100000"/>
              <a:buChar char="➢"/>
              <a:defRPr sz="2200">
                <a:latin typeface="+mn-lt"/>
                <a:ea typeface="+mn-ea"/>
                <a:cs typeface="+mn-cs"/>
                <a:sym typeface="Helvetica"/>
              </a:defRPr>
            </a:pPr>
            <a:r>
              <a:t>Founded SoloAdsAgency.com #1 DFY Traffic Agency, </a:t>
            </a:r>
          </a:p>
          <a:p>
            <a:pPr marL="443752" indent="-443752" defTabSz="1219200">
              <a:lnSpc>
                <a:spcPct val="90000"/>
              </a:lnSpc>
              <a:buSzPct val="100000"/>
              <a:buChar char="➢"/>
              <a:defRPr sz="2200">
                <a:latin typeface="+mn-lt"/>
                <a:ea typeface="+mn-ea"/>
                <a:cs typeface="+mn-cs"/>
                <a:sym typeface="Helvetica"/>
              </a:defRPr>
            </a:pPr>
            <a:r>
              <a:t>Founded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Funnels.com</a:t>
            </a:r>
            <a:r>
              <a:t> #1 DFY GURU Funnels Agency</a:t>
            </a:r>
          </a:p>
          <a:p>
            <a:pPr marL="443752" indent="-443752" defTabSz="1219200">
              <a:lnSpc>
                <a:spcPct val="90000"/>
              </a:lnSpc>
              <a:buSzPct val="100000"/>
              <a:buChar char="➢"/>
              <a:defRPr sz="2200">
                <a:latin typeface="+mn-lt"/>
                <a:ea typeface="+mn-ea"/>
                <a:cs typeface="+mn-cs"/>
                <a:sym typeface="Helvetica"/>
              </a:defRPr>
            </a:pPr>
            <a:r>
              <a:t>Founded VideoAdsAgency +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FBAdsAgency.com</a:t>
            </a:r>
            <a:r>
              <a:t> </a:t>
            </a:r>
            <a:br/>
            <a:r>
              <a:rPr b="1">
                <a:solidFill>
                  <a:srgbClr val="B31A22"/>
                </a:solidFill>
              </a:rPr>
              <a:t>(Mastered “Building Brands”) - now 100% All In with 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4" invalidUrl="" action="" tgtFrame="" tooltip="" history="1" highlightClick="0" endSnd="0"/>
              </a:rPr>
              <a:t>WealthAcademy.com</a:t>
            </a:r>
          </a:p>
          <a:p>
            <a:pPr marL="443752" indent="-443752" defTabSz="1219200">
              <a:lnSpc>
                <a:spcPct val="90000"/>
              </a:lnSpc>
              <a:buSzPct val="100000"/>
              <a:buChar char="➢"/>
              <a:defRPr sz="2200">
                <a:latin typeface="+mn-lt"/>
                <a:ea typeface="+mn-ea"/>
                <a:cs typeface="+mn-cs"/>
                <a:sym typeface="Helvetica"/>
              </a:defRPr>
            </a:pPr>
            <a:r>
              <a:t>Created not 1, but 25 other millionaires so far and on a mission to create 100 by 2021. </a:t>
            </a:r>
            <a:r>
              <a:rPr b="1"/>
              <a:t>Will you be one of them?</a:t>
            </a:r>
            <a:r>
              <a:t> </a:t>
            </a:r>
            <a:r>
              <a:rPr b="1"/>
              <a:t>Make the decision TODAY.</a:t>
            </a:r>
          </a:p>
        </p:txBody>
      </p:sp>
      <p:sp>
        <p:nvSpPr>
          <p:cNvPr id="652" name="Your Host Shaqir Hussyin"/>
          <p:cNvSpPr txBox="1"/>
          <p:nvPr/>
        </p:nvSpPr>
        <p:spPr>
          <a:xfrm>
            <a:off x="225187" y="222474"/>
            <a:ext cx="3696052" cy="11290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algn="ctr" defTabSz="1219200">
              <a:lnSpc>
                <a:spcPct val="90000"/>
              </a:lnSpc>
              <a:defRPr b="1" sz="3600">
                <a:latin typeface="+mn-lt"/>
                <a:ea typeface="+mn-ea"/>
                <a:cs typeface="+mn-cs"/>
                <a:sym typeface="Helvetica"/>
              </a:defRPr>
            </a:pPr>
            <a:r>
              <a:t>Your Host</a:t>
            </a:r>
            <a:br/>
            <a:r>
              <a:t>Shaqir Hussyin</a:t>
            </a:r>
          </a:p>
        </p:txBody>
      </p:sp>
      <p:grpSp>
        <p:nvGrpSpPr>
          <p:cNvPr id="655" name="Group"/>
          <p:cNvGrpSpPr/>
          <p:nvPr/>
        </p:nvGrpSpPr>
        <p:grpSpPr>
          <a:xfrm>
            <a:off x="244535" y="6476486"/>
            <a:ext cx="10395612" cy="389651"/>
            <a:chOff x="0" y="0"/>
            <a:chExt cx="10395610" cy="389650"/>
          </a:xfrm>
        </p:grpSpPr>
        <p:sp>
          <p:nvSpPr>
            <p:cNvPr id="653" name="Group"/>
            <p:cNvSpPr/>
            <p:nvPr/>
          </p:nvSpPr>
          <p:spPr>
            <a:xfrm>
              <a:off x="25538" y="17686"/>
              <a:ext cx="10370073" cy="35427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654" name="Shaqir-Hussyin-Logo.png" descr="Shaqir-Hussyin-Logo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1025960" cy="3896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6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grpSp>
        <p:nvGrpSpPr>
          <p:cNvPr id="659" name="Shaqir Hussyin Ferrari - WealthAcademy.jpg"/>
          <p:cNvGrpSpPr/>
          <p:nvPr/>
        </p:nvGrpSpPr>
        <p:grpSpPr>
          <a:xfrm>
            <a:off x="65015" y="1480463"/>
            <a:ext cx="4016397" cy="4083873"/>
            <a:chOff x="0" y="0"/>
            <a:chExt cx="4016395" cy="4083872"/>
          </a:xfrm>
        </p:grpSpPr>
        <p:pic>
          <p:nvPicPr>
            <p:cNvPr id="658" name="Shaqir Hussyin Ferrari - WealthAcademy.jpg" descr="Shaqir Hussyin Ferrari - WealthAcademy.jp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01600" y="63500"/>
              <a:ext cx="3813196" cy="381717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57" name="Shaqir Hussyin Ferrari - WealthAcademy.jpg" descr="Shaqir Hussyin Ferrari - WealthAcademy.jpg"/>
            <p:cNvPicPr>
              <a:picLocks noChangeAspect="0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0" y="0"/>
              <a:ext cx="4016396" cy="4083873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662" name="Our Goal From This Ecom Masterclass"/>
          <p:cNvSpPr txBox="1"/>
          <p:nvPr>
            <p:ph type="title"/>
          </p:nvPr>
        </p:nvSpPr>
        <p:spPr>
          <a:xfrm>
            <a:off x="507999" y="148663"/>
            <a:ext cx="10972801" cy="1143001"/>
          </a:xfrm>
          <a:prstGeom prst="rect">
            <a:avLst/>
          </a:prstGeom>
        </p:spPr>
        <p:txBody>
          <a:bodyPr/>
          <a:lstStyle>
            <a:lvl1pPr defTabSz="542544">
              <a:defRPr b="1" sz="4628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Our Goal From This Ecom Masterclass</a:t>
            </a:r>
          </a:p>
        </p:txBody>
      </p:sp>
      <p:sp>
        <p:nvSpPr>
          <p:cNvPr id="663" name="The ONLY WAY for you to exponentially grow your online income is via ECOM Automatic Sales Funnels……"/>
          <p:cNvSpPr txBox="1"/>
          <p:nvPr>
            <p:ph type="body" idx="1"/>
          </p:nvPr>
        </p:nvSpPr>
        <p:spPr>
          <a:xfrm>
            <a:off x="218140" y="1623218"/>
            <a:ext cx="11226253" cy="4525964"/>
          </a:xfrm>
          <a:prstGeom prst="rect">
            <a:avLst/>
          </a:prstGeom>
        </p:spPr>
        <p:txBody>
          <a:bodyPr/>
          <a:lstStyle/>
          <a:p>
            <a:pPr marL="418552" indent="-418552" algn="l" defTabSz="377952">
              <a:spcBef>
                <a:spcPts val="600"/>
              </a:spcBef>
              <a:buSzPct val="100000"/>
              <a:buAutoNum type="arabicPeriod" startAt="1"/>
              <a:defRPr sz="2604">
                <a:solidFill>
                  <a:srgbClr val="000000"/>
                </a:solidFill>
              </a:defRPr>
            </a:pPr>
            <a:r>
              <a:rPr b="1" u="sng"/>
              <a:t>The ONLY WAY</a:t>
            </a:r>
            <a:r>
              <a:t> for you to exponentially grow your online income is via </a:t>
            </a:r>
            <a:r>
              <a:rPr b="1"/>
              <a:t>ECOM Automatic </a:t>
            </a:r>
            <a:r>
              <a:rPr b="1" u="sng"/>
              <a:t>Sales Funnels</a:t>
            </a:r>
            <a:r>
              <a:rPr b="1" u="sng"/>
              <a:t>…</a:t>
            </a:r>
            <a:br>
              <a:rPr b="1" u="sng"/>
            </a:br>
            <a:endParaRPr b="1" u="sng"/>
          </a:p>
          <a:p>
            <a:pPr marL="418552" indent="-418552" algn="l" defTabSz="377952">
              <a:spcBef>
                <a:spcPts val="600"/>
              </a:spcBef>
              <a:buSzPct val="100000"/>
              <a:buAutoNum type="arabicPeriod" startAt="1"/>
              <a:defRPr sz="2604">
                <a:solidFill>
                  <a:srgbClr val="000000"/>
                </a:solidFill>
              </a:defRPr>
            </a:pPr>
            <a:r>
              <a:rPr b="1" u="sng"/>
              <a:t>The ONLY WAY</a:t>
            </a:r>
            <a:r>
              <a:t> for you to take your income to the next level is RIDING THE WAVE with what’s working now Ecom..</a:t>
            </a:r>
            <a:br/>
            <a:endParaRPr b="1" u="sng"/>
          </a:p>
          <a:p>
            <a:pPr marL="418552" indent="-418552" algn="l" defTabSz="377952">
              <a:spcBef>
                <a:spcPts val="600"/>
              </a:spcBef>
              <a:buSzPct val="100000"/>
              <a:buAutoNum type="arabicPeriod" startAt="1"/>
              <a:defRPr sz="2604">
                <a:solidFill>
                  <a:srgbClr val="000000"/>
                </a:solidFill>
              </a:defRPr>
            </a:pPr>
            <a:r>
              <a:t>The ONLY WAY to build wildly profitable</a:t>
            </a:r>
            <a:r>
              <a:rPr b="1"/>
              <a:t> Ecom Automatic Sales funnels,</a:t>
            </a:r>
            <a:r>
              <a:t> is seeing what </a:t>
            </a:r>
            <a:r>
              <a:rPr b="1" i="1" u="sng"/>
              <a:t>works with ME</a:t>
            </a:r>
            <a:r>
              <a:t> and modelling after it (after all, I get paid $40k - $100k+ for my private consulting)…</a:t>
            </a:r>
          </a:p>
          <a:p>
            <a:pPr lvl="1" marL="658041" indent="-410010" algn="l" defTabSz="377952">
              <a:spcBef>
                <a:spcPts val="500"/>
              </a:spcBef>
              <a:buSzPct val="100000"/>
              <a:buFont typeface="Arial"/>
              <a:buChar char="–"/>
              <a:defRPr sz="2232">
                <a:solidFill>
                  <a:srgbClr val="000000"/>
                </a:solidFill>
              </a:defRPr>
            </a:pPr>
            <a:r>
              <a:t>(The closest alternative for you would previously require 6-12 months of set up and 20+ full time staff, so stay till the end of this webinar…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Class="entr" nodeType="with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62" grpId="1"/>
      <p:bldP build="p" bldLvl="5" animBg="1" rev="0" advAuto="0" spid="663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8" name="Group"/>
          <p:cNvGrpSpPr/>
          <p:nvPr/>
        </p:nvGrpSpPr>
        <p:grpSpPr>
          <a:xfrm>
            <a:off x="40605" y="33218"/>
            <a:ext cx="12110790" cy="6395748"/>
            <a:chOff x="0" y="-63499"/>
            <a:chExt cx="12110789" cy="6395746"/>
          </a:xfrm>
        </p:grpSpPr>
        <p:grpSp>
          <p:nvGrpSpPr>
            <p:cNvPr id="672" name="Group"/>
            <p:cNvGrpSpPr/>
            <p:nvPr/>
          </p:nvGrpSpPr>
          <p:grpSpPr>
            <a:xfrm>
              <a:off x="0" y="-63500"/>
              <a:ext cx="8764026" cy="6395747"/>
              <a:chOff x="0" y="-63499"/>
              <a:chExt cx="8764025" cy="6395746"/>
            </a:xfrm>
          </p:grpSpPr>
          <p:grpSp>
            <p:nvGrpSpPr>
              <p:cNvPr id="667" name="unnaaamed.jpg"/>
              <p:cNvGrpSpPr/>
              <p:nvPr/>
            </p:nvGrpSpPr>
            <p:grpSpPr>
              <a:xfrm>
                <a:off x="73090" y="-63500"/>
                <a:ext cx="8413734" cy="6320360"/>
                <a:chOff x="0" y="0"/>
                <a:chExt cx="8413732" cy="6320359"/>
              </a:xfrm>
            </p:grpSpPr>
            <p:pic>
              <p:nvPicPr>
                <p:cNvPr id="666" name="unnaaamed.jpg" descr="unnaaamed.jpg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rcRect l="2073" t="956" r="2073" b="4419"/>
                <a:stretch>
                  <a:fillRect/>
                </a:stretch>
              </p:blipFill>
              <p:spPr>
                <a:xfrm>
                  <a:off x="101600" y="63500"/>
                  <a:ext cx="8210533" cy="6053660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  <p:pic>
              <p:nvPicPr>
                <p:cNvPr id="665" name="unnaaamed.jpg" descr="unnaaamed.jpg"/>
                <p:cNvPicPr>
                  <a:picLocks noChangeAspect="0"/>
                </p:cNvPicPr>
                <p:nvPr/>
              </p:nvPicPr>
              <p:blipFill>
                <a:blip r:embed="rId3">
                  <a:extLst/>
                </a:blip>
                <a:stretch>
                  <a:fillRect/>
                </a:stretch>
              </p:blipFill>
              <p:spPr>
                <a:xfrm>
                  <a:off x="-1" y="0"/>
                  <a:ext cx="8413734" cy="6320360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668" name="Rectangle"/>
              <p:cNvSpPr/>
              <p:nvPr/>
            </p:nvSpPr>
            <p:spPr>
              <a:xfrm>
                <a:off x="1499491" y="5242269"/>
                <a:ext cx="832061" cy="295255"/>
              </a:xfrm>
              <a:prstGeom prst="rect">
                <a:avLst/>
              </a:prstGeom>
              <a:gradFill flip="none" rotWithShape="1">
                <a:gsLst>
                  <a:gs pos="0">
                    <a:srgbClr val="FBFBFB"/>
                  </a:gs>
                  <a:gs pos="100000">
                    <a:srgbClr val="BEBEBE"/>
                  </a:gs>
                </a:gsLst>
                <a:lin ang="5400000" scaled="0"/>
              </a:gradFill>
              <a:ln w="3175" cap="flat">
                <a:noFill/>
                <a:miter lim="400000"/>
              </a:ln>
              <a:effectLst>
                <a:outerShdw sx="100000" sy="100000" kx="0" ky="0" algn="b" rotWithShape="0" blurRad="12700" dist="0" dir="5400000">
                  <a:srgbClr val="000000">
                    <a:alpha val="50000"/>
                  </a:srgbClr>
                </a:outerShdw>
              </a:effectLst>
            </p:spPr>
            <p:txBody>
              <a:bodyPr wrap="square" lIns="35718" tIns="35718" rIns="35718" bIns="35718" numCol="1" anchor="ctr">
                <a:noAutofit/>
              </a:bodyPr>
              <a:lstStyle/>
              <a:p>
                <a:pPr algn="ctr" defTabSz="292100">
                  <a:defRPr sz="1600"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</a:p>
            </p:txBody>
          </p:sp>
          <p:sp>
            <p:nvSpPr>
              <p:cNvPr id="669" name="Rectangle"/>
              <p:cNvSpPr/>
              <p:nvPr/>
            </p:nvSpPr>
            <p:spPr>
              <a:xfrm>
                <a:off x="0" y="5522417"/>
                <a:ext cx="2573798" cy="295255"/>
              </a:xfrm>
              <a:prstGeom prst="rect">
                <a:avLst/>
              </a:prstGeom>
              <a:gradFill flip="none" rotWithShape="1">
                <a:gsLst>
                  <a:gs pos="0">
                    <a:srgbClr val="FBFBFB"/>
                  </a:gs>
                  <a:gs pos="100000">
                    <a:srgbClr val="BEBEBE"/>
                  </a:gs>
                </a:gsLst>
                <a:lin ang="5400000" scaled="0"/>
              </a:gradFill>
              <a:ln w="3175" cap="flat">
                <a:noFill/>
                <a:miter lim="400000"/>
              </a:ln>
              <a:effectLst>
                <a:outerShdw sx="100000" sy="100000" kx="0" ky="0" algn="b" rotWithShape="0" blurRad="12700" dist="0" dir="5400000">
                  <a:srgbClr val="000000">
                    <a:alpha val="50000"/>
                  </a:srgbClr>
                </a:outerShdw>
              </a:effectLst>
            </p:spPr>
            <p:txBody>
              <a:bodyPr wrap="square" lIns="35718" tIns="35718" rIns="35718" bIns="35718" numCol="1" anchor="ctr">
                <a:noAutofit/>
              </a:bodyPr>
              <a:lstStyle/>
              <a:p>
                <a:pPr algn="ctr" defTabSz="292100">
                  <a:defRPr sz="1600"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</a:p>
            </p:txBody>
          </p:sp>
          <p:pic>
            <p:nvPicPr>
              <p:cNvPr id="670" name="Oval Circle" descr="Oval Circle"/>
              <p:cNvPicPr>
                <a:picLocks noChangeAspect="0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5495930" y="4358854"/>
                <a:ext cx="3268096" cy="1973393"/>
              </a:xfrm>
              <a:prstGeom prst="rect">
                <a:avLst/>
              </a:prstGeom>
              <a:effectLst/>
            </p:spPr>
          </p:pic>
        </p:grpSp>
        <p:grpSp>
          <p:nvGrpSpPr>
            <p:cNvPr id="677" name="Group"/>
            <p:cNvGrpSpPr/>
            <p:nvPr/>
          </p:nvGrpSpPr>
          <p:grpSpPr>
            <a:xfrm>
              <a:off x="7769438" y="2498118"/>
              <a:ext cx="4341352" cy="3485144"/>
              <a:chOff x="-465018" y="9525"/>
              <a:chExt cx="4341351" cy="3485142"/>
            </a:xfrm>
          </p:grpSpPr>
          <p:pic>
            <p:nvPicPr>
              <p:cNvPr id="673" name="Line Line" descr="Line Line"/>
              <p:cNvPicPr>
                <a:picLocks noChangeAspect="0"/>
              </p:cNvPicPr>
              <p:nvPr/>
            </p:nvPicPr>
            <p:blipFill>
              <a:blip r:embed="rId5">
                <a:extLst/>
              </a:blip>
              <a:stretch>
                <a:fillRect/>
              </a:stretch>
            </p:blipFill>
            <p:spPr>
              <a:xfrm rot="8216460">
                <a:off x="-528954" y="1442866"/>
                <a:ext cx="3242562" cy="1091925"/>
              </a:xfrm>
              <a:prstGeom prst="rect">
                <a:avLst/>
              </a:prstGeom>
              <a:effectLst/>
            </p:spPr>
          </p:pic>
          <p:sp>
            <p:nvSpPr>
              <p:cNvPr id="675" name="-£286.93"/>
              <p:cNvSpPr txBox="1"/>
              <p:nvPr/>
            </p:nvSpPr>
            <p:spPr>
              <a:xfrm>
                <a:off x="309551" y="9525"/>
                <a:ext cx="3466679" cy="8890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25400" tIns="25400" rIns="25400" bIns="25400" numCol="1" anchor="ctr">
                <a:spAutoFit/>
              </a:bodyPr>
              <a:lstStyle>
                <a:lvl1pPr algn="ctr" defTabSz="412750">
                  <a:defRPr b="1" sz="5800">
                    <a:solidFill>
                      <a:srgbClr val="C82506"/>
                    </a:solidFill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-£286.93</a:t>
                </a:r>
              </a:p>
            </p:txBody>
          </p:sp>
          <p:sp>
            <p:nvSpPr>
              <p:cNvPr id="676" name="Rectangle"/>
              <p:cNvSpPr/>
              <p:nvPr/>
            </p:nvSpPr>
            <p:spPr>
              <a:xfrm>
                <a:off x="209447" y="9984"/>
                <a:ext cx="3666886" cy="979689"/>
              </a:xfrm>
              <a:prstGeom prst="rect">
                <a:avLst/>
              </a:prstGeom>
              <a:noFill/>
              <a:ln w="63500" cap="flat">
                <a:solidFill>
                  <a:srgbClr val="C82506"/>
                </a:solidFill>
                <a:prstDash val="solid"/>
                <a:miter lim="400000"/>
              </a:ln>
              <a:effectLst>
                <a:outerShdw sx="100000" sy="100000" kx="0" ky="0" algn="b" rotWithShape="0" blurRad="12700" dist="0" dir="5400000">
                  <a:srgbClr val="53585F">
                    <a:alpha val="50000"/>
                  </a:srgbClr>
                </a:outerShdw>
              </a:effectLst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412750">
                  <a:defRPr sz="16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</a:p>
            </p:txBody>
          </p:sp>
        </p:grpSp>
      </p:grpSp>
      <p:grpSp>
        <p:nvGrpSpPr>
          <p:cNvPr id="688" name="Group"/>
          <p:cNvGrpSpPr/>
          <p:nvPr/>
        </p:nvGrpSpPr>
        <p:grpSpPr>
          <a:xfrm>
            <a:off x="-199309" y="-51115"/>
            <a:ext cx="12479459" cy="6957983"/>
            <a:chOff x="0" y="0"/>
            <a:chExt cx="12479457" cy="6957982"/>
          </a:xfrm>
        </p:grpSpPr>
        <p:sp>
          <p:nvSpPr>
            <p:cNvPr id="679" name="Rectangle"/>
            <p:cNvSpPr/>
            <p:nvPr/>
          </p:nvSpPr>
          <p:spPr>
            <a:xfrm>
              <a:off x="122726" y="0"/>
              <a:ext cx="12345164" cy="6501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grpSp>
          <p:nvGrpSpPr>
            <p:cNvPr id="687" name="Group"/>
            <p:cNvGrpSpPr/>
            <p:nvPr/>
          </p:nvGrpSpPr>
          <p:grpSpPr>
            <a:xfrm>
              <a:off x="0" y="6380224"/>
              <a:ext cx="12479458" cy="577759"/>
              <a:chOff x="0" y="0"/>
              <a:chExt cx="12479457" cy="577757"/>
            </a:xfrm>
          </p:grpSpPr>
          <p:sp>
            <p:nvSpPr>
              <p:cNvPr id="680" name="Group"/>
              <p:cNvSpPr/>
              <p:nvPr/>
            </p:nvSpPr>
            <p:spPr>
              <a:xfrm>
                <a:off x="0" y="0"/>
                <a:ext cx="10857305" cy="557853"/>
              </a:xfrm>
              <a:prstGeom prst="rect">
                <a:avLst/>
              </a:prstGeom>
              <a:solidFill>
                <a:srgbClr val="0365C0"/>
              </a:solidFill>
              <a:ln w="3175" cap="flat">
                <a:noFill/>
                <a:miter lim="400000"/>
              </a:ln>
              <a:effectLst>
                <a:outerShdw sx="100000" sy="100000" kx="0" ky="0" algn="b" rotWithShape="0" blurRad="12700" dist="0" dir="5400000">
                  <a:srgbClr val="000000">
                    <a:alpha val="50000"/>
                  </a:srgbClr>
                </a:outerShdw>
              </a:effectLst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292100">
                  <a:defRPr sz="1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</a:p>
            </p:txBody>
          </p:sp>
          <p:pic>
            <p:nvPicPr>
              <p:cNvPr id="681" name="Shaqir-Hussyin-Logo.png" descr="Shaqir-Hussyin-Logo.pn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tretch>
                <a:fillRect/>
              </a:stretch>
            </p:blipFill>
            <p:spPr>
              <a:xfrm>
                <a:off x="151991" y="4160"/>
                <a:ext cx="1505102" cy="57162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686" name="Group"/>
              <p:cNvGrpSpPr/>
              <p:nvPr/>
            </p:nvGrpSpPr>
            <p:grpSpPr>
              <a:xfrm>
                <a:off x="10891140" y="6146"/>
                <a:ext cx="1588318" cy="571612"/>
                <a:chOff x="0" y="3958"/>
                <a:chExt cx="1588317" cy="571610"/>
              </a:xfrm>
            </p:grpSpPr>
            <p:grpSp>
              <p:nvGrpSpPr>
                <p:cNvPr id="684" name="Group"/>
                <p:cNvGrpSpPr/>
                <p:nvPr/>
              </p:nvGrpSpPr>
              <p:grpSpPr>
                <a:xfrm>
                  <a:off x="0" y="3958"/>
                  <a:ext cx="1588318" cy="571612"/>
                  <a:chOff x="0" y="3958"/>
                  <a:chExt cx="1588317" cy="571610"/>
                </a:xfrm>
              </p:grpSpPr>
              <p:pic>
                <p:nvPicPr>
                  <p:cNvPr id="682" name="ECOM-ACADEMY-LOGO-new.png" descr="ECOM-ACADEMY-LOGO-new.png"/>
                  <p:cNvPicPr>
                    <a:picLocks noChangeAspect="1"/>
                  </p:cNvPicPr>
                  <p:nvPr/>
                </p:nvPicPr>
                <p:blipFill>
                  <a:blip r:embed="rId7">
                    <a:extLst/>
                  </a:blip>
                  <a:srcRect l="0" t="0" r="0" b="0"/>
                  <a:stretch>
                    <a:fillRect/>
                  </a:stretch>
                </p:blipFill>
                <p:spPr>
                  <a:xfrm>
                    <a:off x="0" y="3958"/>
                    <a:ext cx="1407880" cy="363234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  <p:sp>
                <p:nvSpPr>
                  <p:cNvPr id="683" name="Rectangle"/>
                  <p:cNvSpPr/>
                  <p:nvPr/>
                </p:nvSpPr>
                <p:spPr>
                  <a:xfrm>
                    <a:off x="582123" y="253391"/>
                    <a:ext cx="1006195" cy="322179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60959" tIns="60959" rIns="60959" bIns="60959" numCol="1" anchor="ctr">
                    <a:noAutofit/>
                  </a:bodyPr>
                  <a:lstStyle/>
                  <a:p>
                    <a:pPr defTabSz="609600">
                      <a:defRPr sz="2400"/>
                    </a:pPr>
                  </a:p>
                </p:txBody>
              </p:sp>
            </p:grpSp>
            <p:sp>
              <p:nvSpPr>
                <p:cNvPr id="685" name="Automatic"/>
                <p:cNvSpPr txBox="1"/>
                <p:nvPr/>
              </p:nvSpPr>
              <p:spPr>
                <a:xfrm>
                  <a:off x="690629" y="191819"/>
                  <a:ext cx="830266" cy="287529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60959" tIns="60959" rIns="60959" bIns="60959" numCol="1" anchor="t">
                  <a:noAutofit/>
                </a:bodyPr>
                <a:lstStyle>
                  <a:lvl1pPr defTabSz="609600">
                    <a:defRPr sz="1200">
                      <a:latin typeface="Georgia"/>
                      <a:ea typeface="Georgia"/>
                      <a:cs typeface="Georgia"/>
                      <a:sym typeface="Georgia"/>
                    </a:defRPr>
                  </a:lvl1pPr>
                </a:lstStyle>
                <a:p>
                  <a:pPr/>
                  <a:r>
                    <a:t>Automatic</a:t>
                  </a:r>
                </a:p>
              </p:txBody>
            </p:sp>
          </p:grp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7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690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691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696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694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692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693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695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  <p:sp>
        <p:nvSpPr>
          <p:cNvPr id="698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grpSp>
        <p:nvGrpSpPr>
          <p:cNvPr id="701" name="Group"/>
          <p:cNvGrpSpPr/>
          <p:nvPr/>
        </p:nvGrpSpPr>
        <p:grpSpPr>
          <a:xfrm>
            <a:off x="2403" y="153571"/>
            <a:ext cx="11268054" cy="6040605"/>
            <a:chOff x="0" y="0"/>
            <a:chExt cx="11268053" cy="6040604"/>
          </a:xfrm>
        </p:grpSpPr>
        <p:pic>
          <p:nvPicPr>
            <p:cNvPr id="699" name="Screen Shot 2017-05-31 at 15.12.37.png" descr="Screen Shot 2017-05-31 at 15.12.37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10900261" cy="604060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00" name="Rectangle"/>
            <p:cNvSpPr/>
            <p:nvPr/>
          </p:nvSpPr>
          <p:spPr>
            <a:xfrm>
              <a:off x="6212130" y="1110840"/>
              <a:ext cx="5055924" cy="48043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defTabSz="609600">
                <a:defRPr sz="2400"/>
              </a:pPr>
            </a:p>
          </p:txBody>
        </p:sp>
      </p:grpSp>
      <p:grpSp>
        <p:nvGrpSpPr>
          <p:cNvPr id="704" name="Screen Shot 2016-10-26 at 02.49.59.png"/>
          <p:cNvGrpSpPr/>
          <p:nvPr/>
        </p:nvGrpSpPr>
        <p:grpSpPr>
          <a:xfrm>
            <a:off x="5584113" y="1550892"/>
            <a:ext cx="6393145" cy="3756216"/>
            <a:chOff x="0" y="0"/>
            <a:chExt cx="6393143" cy="3756215"/>
          </a:xfrm>
        </p:grpSpPr>
        <p:pic>
          <p:nvPicPr>
            <p:cNvPr id="703" name="Screen Shot 2016-10-26 at 02.49.59.png" descr="Screen Shot 2016-10-26 at 02.49.59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01600" y="63500"/>
              <a:ext cx="6189944" cy="348951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02" name="Screen Shot 2016-10-26 at 02.49.59.png" descr="Screen Shot 2016-10-26 at 02.49.59.png"/>
            <p:cNvPicPr>
              <a:picLocks noChangeAspect="0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6393144" cy="375621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3" name="Group"/>
          <p:cNvGrpSpPr/>
          <p:nvPr/>
        </p:nvGrpSpPr>
        <p:grpSpPr>
          <a:xfrm>
            <a:off x="-29753" y="6333844"/>
            <a:ext cx="12423216" cy="691294"/>
            <a:chOff x="0" y="0"/>
            <a:chExt cx="12423215" cy="691293"/>
          </a:xfrm>
        </p:grpSpPr>
        <p:sp>
          <p:nvSpPr>
            <p:cNvPr id="706" name="Group"/>
            <p:cNvSpPr/>
            <p:nvPr/>
          </p:nvSpPr>
          <p:spPr>
            <a:xfrm>
              <a:off x="45905" y="0"/>
              <a:ext cx="10400614" cy="534388"/>
            </a:xfrm>
            <a:prstGeom prst="rect">
              <a:avLst/>
            </a:prstGeom>
            <a:solidFill>
              <a:srgbClr val="0365C0"/>
            </a:solidFill>
            <a:ln w="3175" cap="flat">
              <a:noFill/>
              <a:miter lim="400000"/>
            </a:ln>
            <a:effectLst>
              <a:outerShdw sx="100000" sy="100000" kx="0" ky="0" algn="b" rotWithShape="0" blurRad="12700" dist="0" dir="5400000">
                <a:srgbClr val="000000">
                  <a:alpha val="50000"/>
                </a:srgbClr>
              </a:outerShdw>
            </a:effectLst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292100">
                <a:defRPr sz="1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pic>
          <p:nvPicPr>
            <p:cNvPr id="707" name="Shaqir-Hussyin-Logo.png" descr="Shaqir-Hussyin-Logo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3025"/>
              <a:ext cx="1501247" cy="570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712" name="Group"/>
            <p:cNvGrpSpPr/>
            <p:nvPr/>
          </p:nvGrpSpPr>
          <p:grpSpPr>
            <a:xfrm>
              <a:off x="10553750" y="18502"/>
              <a:ext cx="1869466" cy="672792"/>
              <a:chOff x="0" y="4659"/>
              <a:chExt cx="1869464" cy="672791"/>
            </a:xfrm>
          </p:grpSpPr>
          <p:grpSp>
            <p:nvGrpSpPr>
              <p:cNvPr id="710" name="Group"/>
              <p:cNvGrpSpPr/>
              <p:nvPr/>
            </p:nvGrpSpPr>
            <p:grpSpPr>
              <a:xfrm>
                <a:off x="-1" y="4659"/>
                <a:ext cx="1869466" cy="672792"/>
                <a:chOff x="0" y="4659"/>
                <a:chExt cx="1869464" cy="672791"/>
              </a:xfrm>
            </p:grpSpPr>
            <p:pic>
              <p:nvPicPr>
                <p:cNvPr id="708" name="ECOM-ACADEMY-LOGO-new.png" descr="ECOM-ACADEMY-LOGO-new.png"/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4659"/>
                  <a:ext cx="1657089" cy="42753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709" name="Rectangle"/>
                <p:cNvSpPr/>
                <p:nvPr/>
              </p:nvSpPr>
              <p:spPr>
                <a:xfrm>
                  <a:off x="685165" y="298243"/>
                  <a:ext cx="1184300" cy="379208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0959" tIns="60959" rIns="60959" bIns="60959" numCol="1" anchor="ctr">
                  <a:noAutofit/>
                </a:bodyPr>
                <a:lstStyle/>
                <a:p>
                  <a:pPr defTabSz="609600">
                    <a:defRPr sz="2400"/>
                  </a:pPr>
                </a:p>
              </p:txBody>
            </p:sp>
          </p:grpSp>
          <p:sp>
            <p:nvSpPr>
              <p:cNvPr id="711" name="Automatic"/>
              <p:cNvSpPr txBox="1"/>
              <p:nvPr/>
            </p:nvSpPr>
            <p:spPr>
              <a:xfrm>
                <a:off x="697094" y="193615"/>
                <a:ext cx="838039" cy="290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1200">
                    <a:latin typeface="Georgia"/>
                    <a:ea typeface="Georgia"/>
                    <a:cs typeface="Georgia"/>
                    <a:sym typeface="Georgia"/>
                  </a:defRPr>
                </a:lvl1pPr>
              </a:lstStyle>
              <a:p>
                <a:pPr/>
                <a:r>
                  <a:t>Automatic</a:t>
                </a:r>
              </a:p>
            </p:txBody>
          </p:sp>
        </p:grpSp>
      </p:grpSp>
      <p:sp>
        <p:nvSpPr>
          <p:cNvPr id="714" name="Rectangle"/>
          <p:cNvSpPr/>
          <p:nvPr/>
        </p:nvSpPr>
        <p:spPr>
          <a:xfrm>
            <a:off x="-76582" y="-51115"/>
            <a:ext cx="12345164" cy="65018"/>
          </a:xfrm>
          <a:prstGeom prst="rect">
            <a:avLst/>
          </a:prstGeom>
          <a:solidFill>
            <a:srgbClr val="0365C0"/>
          </a:solidFill>
          <a:ln w="3175">
            <a:miter lim="400000"/>
          </a:ln>
          <a:effectLst>
            <a:outerShdw sx="100000" sy="100000" kx="0" ky="0" algn="b" rotWithShape="0" blurRad="12700" dist="0" dir="540000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 defTabSz="292100">
              <a:defRPr sz="1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grpSp>
        <p:nvGrpSpPr>
          <p:cNvPr id="717" name="Shaqir Hussyin Ferrari - WealthAcademy.jpg"/>
          <p:cNvGrpSpPr/>
          <p:nvPr/>
        </p:nvGrpSpPr>
        <p:grpSpPr>
          <a:xfrm>
            <a:off x="8389980" y="50174"/>
            <a:ext cx="4016397" cy="4083873"/>
            <a:chOff x="0" y="0"/>
            <a:chExt cx="4016395" cy="4083872"/>
          </a:xfrm>
        </p:grpSpPr>
        <p:pic>
          <p:nvPicPr>
            <p:cNvPr id="716" name="Shaqir Hussyin Ferrari - WealthAcademy.jpg" descr="Shaqir Hussyin Ferrari - WealthAcademy.jp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01600" y="63500"/>
              <a:ext cx="3813196" cy="381717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15" name="Shaqir Hussyin Ferrari - WealthAcademy.jpg" descr="Shaqir Hussyin Ferrari - WealthAcademy.jpg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4016396" cy="4083873"/>
            </a:xfrm>
            <a:prstGeom prst="rect">
              <a:avLst/>
            </a:prstGeom>
            <a:effectLst/>
          </p:spPr>
        </p:pic>
      </p:grpSp>
      <p:pic>
        <p:nvPicPr>
          <p:cNvPr id="718" name="Shaqir Hussyin Ferarri.jpg" descr="Shaqir Hussyin Ferarri.jpg"/>
          <p:cNvPicPr>
            <a:picLocks noChangeAspect="1"/>
          </p:cNvPicPr>
          <p:nvPr/>
        </p:nvPicPr>
        <p:blipFill>
          <a:blip r:embed="rId6">
            <a:extLst/>
          </a:blip>
          <a:srcRect l="0" t="12087" r="0" b="0"/>
          <a:stretch>
            <a:fillRect/>
          </a:stretch>
        </p:blipFill>
        <p:spPr>
          <a:xfrm>
            <a:off x="6522291" y="3967396"/>
            <a:ext cx="2646084" cy="2326237"/>
          </a:xfrm>
          <a:prstGeom prst="rect">
            <a:avLst/>
          </a:prstGeom>
          <a:ln w="12700">
            <a:miter lim="400000"/>
          </a:ln>
        </p:spPr>
      </p:pic>
      <p:pic>
        <p:nvPicPr>
          <p:cNvPr id="719" name="Screen Shot 2018-12-30 at 10.35.11.png" descr="Screen Shot 2018-12-30 at 10.35.11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314281" y="4057324"/>
            <a:ext cx="2766624" cy="214623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22" name="Screen Shot 2016-10-26 at 02.49.59.png"/>
          <p:cNvGrpSpPr/>
          <p:nvPr/>
        </p:nvGrpSpPr>
        <p:grpSpPr>
          <a:xfrm>
            <a:off x="1456" y="3043"/>
            <a:ext cx="6785205" cy="3977236"/>
            <a:chOff x="0" y="0"/>
            <a:chExt cx="6785203" cy="3977234"/>
          </a:xfrm>
        </p:grpSpPr>
        <p:pic>
          <p:nvPicPr>
            <p:cNvPr id="721" name="Screen Shot 2016-10-26 at 02.49.59.png" descr="Screen Shot 2016-10-26 at 02.49.59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01599" y="63499"/>
              <a:ext cx="6582005" cy="371053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20" name="Screen Shot 2016-10-26 at 02.49.59.png" descr="Screen Shot 2016-10-26 at 02.49.59.png"/>
            <p:cNvPicPr>
              <a:picLocks noChangeAspect="0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-1" y="-1"/>
              <a:ext cx="6785205" cy="397723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9" name="Group"/>
          <p:cNvGrpSpPr/>
          <p:nvPr/>
        </p:nvGrpSpPr>
        <p:grpSpPr>
          <a:xfrm>
            <a:off x="4952693" y="-1231986"/>
            <a:ext cx="7379173" cy="9962691"/>
            <a:chOff x="0" y="0"/>
            <a:chExt cx="7379172" cy="9962689"/>
          </a:xfrm>
        </p:grpSpPr>
        <p:pic>
          <p:nvPicPr>
            <p:cNvPr id="724" name="Screen Shot 2017-02-09 at 10.25.16.png" descr="Screen Shot 2017-02-09 at 10.25.16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19396" t="10297" r="13737" b="16181"/>
            <a:stretch>
              <a:fillRect/>
            </a:stretch>
          </p:blipFill>
          <p:spPr>
            <a:xfrm>
              <a:off x="0" y="1959220"/>
              <a:ext cx="7379173" cy="62766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727" name="Group"/>
            <p:cNvGrpSpPr/>
            <p:nvPr/>
          </p:nvGrpSpPr>
          <p:grpSpPr>
            <a:xfrm>
              <a:off x="351163" y="7342538"/>
              <a:ext cx="6600492" cy="2620152"/>
              <a:chOff x="0" y="0"/>
              <a:chExt cx="6600490" cy="2620151"/>
            </a:xfrm>
          </p:grpSpPr>
          <p:pic>
            <p:nvPicPr>
              <p:cNvPr id="725" name="canada flag.png" descr="canada flag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0"/>
                <a:ext cx="2620152" cy="262015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726" name="Toronto"/>
              <p:cNvSpPr txBox="1"/>
              <p:nvPr/>
            </p:nvSpPr>
            <p:spPr>
              <a:xfrm>
                <a:off x="2923682" y="587038"/>
                <a:ext cx="3676809" cy="14460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3400"/>
                </a:lvl1pPr>
              </a:lstStyle>
              <a:p>
                <a:pPr/>
                <a:r>
                  <a:t>Toronto</a:t>
                </a:r>
              </a:p>
            </p:txBody>
          </p:sp>
        </p:grpSp>
        <p:sp>
          <p:nvSpPr>
            <p:cNvPr id="728" name="Line"/>
            <p:cNvSpPr/>
            <p:nvPr/>
          </p:nvSpPr>
          <p:spPr>
            <a:xfrm flipH="1">
              <a:off x="4890877" y="0"/>
              <a:ext cx="1" cy="3886035"/>
            </a:xfrm>
            <a:prstGeom prst="line">
              <a:avLst/>
            </a:prstGeom>
            <a:noFill/>
            <a:ln w="228600" cap="flat">
              <a:solidFill>
                <a:srgbClr val="E12900"/>
              </a:solidFill>
              <a:prstDash val="solid"/>
              <a:round/>
              <a:tailEnd type="triangle" w="med" len="med"/>
            </a:ln>
            <a:effectLst>
              <a:outerShdw sx="100000" sy="100000" kx="0" ky="0" algn="b" rotWithShape="0" blurRad="50800" dist="25400" dir="5400000">
                <a:srgbClr val="000000">
                  <a:alpha val="38000"/>
                </a:srgbClr>
              </a:outerShdw>
            </a:effectLst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609600">
                <a:defRPr sz="2400"/>
              </a:pPr>
            </a:p>
          </p:txBody>
        </p:sp>
      </p:grpSp>
      <p:grpSp>
        <p:nvGrpSpPr>
          <p:cNvPr id="735" name="Group"/>
          <p:cNvGrpSpPr/>
          <p:nvPr/>
        </p:nvGrpSpPr>
        <p:grpSpPr>
          <a:xfrm>
            <a:off x="-2992790" y="733389"/>
            <a:ext cx="4408294" cy="6858001"/>
            <a:chOff x="0" y="0"/>
            <a:chExt cx="4408292" cy="6858000"/>
          </a:xfrm>
        </p:grpSpPr>
        <p:pic>
          <p:nvPicPr>
            <p:cNvPr id="730" name="Shaqir Hussyin .jpg" descr="Shaqir Hussyin .jp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8938" t="23608" r="31790" b="3642"/>
            <a:stretch>
              <a:fillRect/>
            </a:stretch>
          </p:blipFill>
          <p:spPr>
            <a:xfrm>
              <a:off x="139683" y="1531930"/>
              <a:ext cx="4128781" cy="406509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733" name="Group"/>
            <p:cNvGrpSpPr/>
            <p:nvPr/>
          </p:nvGrpSpPr>
          <p:grpSpPr>
            <a:xfrm>
              <a:off x="0" y="4946337"/>
              <a:ext cx="4408293" cy="1911664"/>
              <a:chOff x="0" y="0"/>
              <a:chExt cx="4408292" cy="1911662"/>
            </a:xfrm>
          </p:grpSpPr>
          <p:pic>
            <p:nvPicPr>
              <p:cNvPr id="731" name="uk.png" descr="uk.png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tretch>
                <a:fillRect/>
              </a:stretch>
            </p:blipFill>
            <p:spPr>
              <a:xfrm>
                <a:off x="0" y="0"/>
                <a:ext cx="1911663" cy="191166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732" name="London"/>
              <p:cNvSpPr txBox="1"/>
              <p:nvPr/>
            </p:nvSpPr>
            <p:spPr>
              <a:xfrm>
                <a:off x="2082859" y="476849"/>
                <a:ext cx="2325434" cy="9579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3400"/>
                </a:lvl1pPr>
              </a:lstStyle>
              <a:p>
                <a:pPr/>
                <a:r>
                  <a:t>London</a:t>
                </a:r>
              </a:p>
            </p:txBody>
          </p:sp>
        </p:grpSp>
        <p:sp>
          <p:nvSpPr>
            <p:cNvPr id="734" name="Line"/>
            <p:cNvSpPr/>
            <p:nvPr/>
          </p:nvSpPr>
          <p:spPr>
            <a:xfrm flipH="1">
              <a:off x="2015959" y="0"/>
              <a:ext cx="1" cy="2218398"/>
            </a:xfrm>
            <a:prstGeom prst="line">
              <a:avLst/>
            </a:prstGeom>
            <a:noFill/>
            <a:ln w="228600" cap="flat">
              <a:solidFill>
                <a:srgbClr val="E12900"/>
              </a:solidFill>
              <a:prstDash val="solid"/>
              <a:round/>
              <a:tailEnd type="triangle" w="med" len="med"/>
            </a:ln>
            <a:effectLst>
              <a:outerShdw sx="100000" sy="100000" kx="0" ky="0" algn="b" rotWithShape="0" blurRad="50800" dist="25400" dir="5400000">
                <a:srgbClr val="000000">
                  <a:alpha val="38000"/>
                </a:srgbClr>
              </a:outerShdw>
            </a:effectLst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609600">
                <a:defRPr sz="2400"/>
              </a:pPr>
            </a:p>
          </p:txBody>
        </p:sp>
      </p:grpSp>
      <p:sp>
        <p:nvSpPr>
          <p:cNvPr id="736" name="$25,000 Intensive 2 Day Workshop…"/>
          <p:cNvSpPr txBox="1"/>
          <p:nvPr/>
        </p:nvSpPr>
        <p:spPr>
          <a:xfrm>
            <a:off x="159881" y="104732"/>
            <a:ext cx="11872239" cy="756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9" tIns="60959" rIns="60959" bIns="60959">
            <a:spAutoFit/>
          </a:bodyPr>
          <a:lstStyle>
            <a:lvl1pPr algn="ctr" defTabSz="609600">
              <a:defRPr b="1" sz="4200" u="sng">
                <a:solidFill>
                  <a:srgbClr val="009A0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$25,000 Intensive 2 Day Workshop…</a:t>
            </a:r>
          </a:p>
        </p:txBody>
      </p:sp>
      <p:grpSp>
        <p:nvGrpSpPr>
          <p:cNvPr id="742" name="Group"/>
          <p:cNvGrpSpPr/>
          <p:nvPr/>
        </p:nvGrpSpPr>
        <p:grpSpPr>
          <a:xfrm>
            <a:off x="-11348359" y="-2702221"/>
            <a:ext cx="14580398" cy="15896354"/>
            <a:chOff x="0" y="0"/>
            <a:chExt cx="14580396" cy="15896352"/>
          </a:xfrm>
        </p:grpSpPr>
        <p:pic>
          <p:nvPicPr>
            <p:cNvPr id="737" name="FullSizeRender.jpg" descr="FullSizeRender.jp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3255" t="11955" r="0" b="11955"/>
            <a:stretch>
              <a:fillRect/>
            </a:stretch>
          </p:blipFill>
          <p:spPr>
            <a:xfrm>
              <a:off x="182868" y="3706277"/>
              <a:ext cx="14397530" cy="94539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740" name="Group"/>
            <p:cNvGrpSpPr/>
            <p:nvPr/>
          </p:nvGrpSpPr>
          <p:grpSpPr>
            <a:xfrm>
              <a:off x="0" y="11587336"/>
              <a:ext cx="11487502" cy="4309017"/>
              <a:chOff x="0" y="0"/>
              <a:chExt cx="11487501" cy="4309016"/>
            </a:xfrm>
          </p:grpSpPr>
          <p:pic>
            <p:nvPicPr>
              <p:cNvPr id="738" name="singapore.png" descr="singapore.png"/>
              <p:cNvPicPr>
                <a:picLocks noChangeAspect="1"/>
              </p:cNvPicPr>
              <p:nvPr/>
            </p:nvPicPr>
            <p:blipFill>
              <a:blip r:embed="rId7">
                <a:extLst/>
              </a:blip>
              <a:stretch>
                <a:fillRect/>
              </a:stretch>
            </p:blipFill>
            <p:spPr>
              <a:xfrm>
                <a:off x="0" y="0"/>
                <a:ext cx="4309017" cy="430901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739" name="Singapore"/>
              <p:cNvSpPr txBox="1"/>
              <p:nvPr/>
            </p:nvSpPr>
            <p:spPr>
              <a:xfrm>
                <a:off x="4561106" y="1074850"/>
                <a:ext cx="6926396" cy="21593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59" tIns="60959" rIns="60959" bIns="60959" numCol="1" anchor="t">
                <a:noAutofit/>
              </a:bodyPr>
              <a:lstStyle>
                <a:lvl1pPr defTabSz="609600">
                  <a:defRPr sz="3400"/>
                </a:lvl1pPr>
              </a:lstStyle>
              <a:p>
                <a:pPr/>
                <a:r>
                  <a:t>Singapore</a:t>
                </a:r>
              </a:p>
            </p:txBody>
          </p:sp>
        </p:grpSp>
        <p:sp>
          <p:nvSpPr>
            <p:cNvPr id="741" name="Line"/>
            <p:cNvSpPr/>
            <p:nvPr/>
          </p:nvSpPr>
          <p:spPr>
            <a:xfrm flipH="1">
              <a:off x="8194892" y="0"/>
              <a:ext cx="1" cy="4744297"/>
            </a:xfrm>
            <a:prstGeom prst="line">
              <a:avLst/>
            </a:prstGeom>
            <a:noFill/>
            <a:ln w="228600" cap="flat">
              <a:solidFill>
                <a:srgbClr val="E12900"/>
              </a:solidFill>
              <a:prstDash val="solid"/>
              <a:round/>
              <a:tailEnd type="triangle" w="med" len="med"/>
            </a:ln>
            <a:effectLst>
              <a:outerShdw sx="100000" sy="100000" kx="0" ky="0" algn="b" rotWithShape="0" blurRad="50800" dist="25400" dir="5400000">
                <a:srgbClr val="000000">
                  <a:alpha val="38000"/>
                </a:srgbClr>
              </a:outerShdw>
            </a:effectLst>
          </p:spPr>
          <p:txBody>
            <a:bodyPr wrap="square" lIns="60959" tIns="60959" rIns="60959" bIns="60959" numCol="1" anchor="t">
              <a:noAutofit/>
            </a:bodyPr>
            <a:lstStyle/>
            <a:p>
              <a:pPr defTabSz="609600">
                <a:defRPr sz="2400"/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